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4"/>
  </p:notesMasterIdLst>
  <p:sldIdLst>
    <p:sldId id="256" r:id="rId2"/>
    <p:sldId id="259" r:id="rId3"/>
    <p:sldId id="258" r:id="rId4"/>
    <p:sldId id="272" r:id="rId5"/>
    <p:sldId id="273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72286A-D5ED-40CA-B493-8FADEC80B01D}" v="19" dt="2024-03-22T20:23:01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41" autoAdjust="0"/>
  </p:normalViewPr>
  <p:slideViewPr>
    <p:cSldViewPr snapToGrid="0">
      <p:cViewPr varScale="1">
        <p:scale>
          <a:sx n="85" d="100"/>
          <a:sy n="85" d="100"/>
        </p:scale>
        <p:origin x="120" y="1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arzyna Policht" userId="01412ec1-e8c9-45e7-b1c0-8ee21a8f273b" providerId="ADAL" clId="{3772286A-D5ED-40CA-B493-8FADEC80B01D}"/>
    <pc:docChg chg="undo custSel addSld delSld modSld">
      <pc:chgData name="Katarzyna Policht" userId="01412ec1-e8c9-45e7-b1c0-8ee21a8f273b" providerId="ADAL" clId="{3772286A-D5ED-40CA-B493-8FADEC80B01D}" dt="2024-03-22T21:09:07.045" v="726" actId="1036"/>
      <pc:docMkLst>
        <pc:docMk/>
      </pc:docMkLst>
      <pc:sldChg chg="modSp mod">
        <pc:chgData name="Katarzyna Policht" userId="01412ec1-e8c9-45e7-b1c0-8ee21a8f273b" providerId="ADAL" clId="{3772286A-D5ED-40CA-B493-8FADEC80B01D}" dt="2024-03-22T21:09:07.045" v="726" actId="1036"/>
        <pc:sldMkLst>
          <pc:docMk/>
          <pc:sldMk cId="4211200456" sldId="258"/>
        </pc:sldMkLst>
        <pc:picChg chg="mod">
          <ac:chgData name="Katarzyna Policht" userId="01412ec1-e8c9-45e7-b1c0-8ee21a8f273b" providerId="ADAL" clId="{3772286A-D5ED-40CA-B493-8FADEC80B01D}" dt="2024-03-22T21:09:07.045" v="726" actId="1036"/>
          <ac:picMkLst>
            <pc:docMk/>
            <pc:sldMk cId="4211200456" sldId="258"/>
            <ac:picMk id="19" creationId="{8A3DF627-0D67-7FC0-9630-0D03EC414E6A}"/>
          </ac:picMkLst>
        </pc:picChg>
      </pc:sldChg>
      <pc:sldChg chg="modSp mod">
        <pc:chgData name="Katarzyna Policht" userId="01412ec1-e8c9-45e7-b1c0-8ee21a8f273b" providerId="ADAL" clId="{3772286A-D5ED-40CA-B493-8FADEC80B01D}" dt="2024-03-22T17:30:14.478" v="532" actId="1076"/>
        <pc:sldMkLst>
          <pc:docMk/>
          <pc:sldMk cId="2515629396" sldId="266"/>
        </pc:sldMkLst>
        <pc:spChg chg="mod">
          <ac:chgData name="Katarzyna Policht" userId="01412ec1-e8c9-45e7-b1c0-8ee21a8f273b" providerId="ADAL" clId="{3772286A-D5ED-40CA-B493-8FADEC80B01D}" dt="2024-03-22T17:29:57.149" v="530" actId="1076"/>
          <ac:spMkLst>
            <pc:docMk/>
            <pc:sldMk cId="2515629396" sldId="266"/>
            <ac:spMk id="2" creationId="{D2705179-18AB-2118-E582-F15BE2981189}"/>
          </ac:spMkLst>
        </pc:spChg>
        <pc:picChg chg="mod">
          <ac:chgData name="Katarzyna Policht" userId="01412ec1-e8c9-45e7-b1c0-8ee21a8f273b" providerId="ADAL" clId="{3772286A-D5ED-40CA-B493-8FADEC80B01D}" dt="2024-03-22T17:30:14.478" v="532" actId="1076"/>
          <ac:picMkLst>
            <pc:docMk/>
            <pc:sldMk cId="2515629396" sldId="266"/>
            <ac:picMk id="17" creationId="{A3CC4035-D6D6-4FC5-CC80-0BE8AE2A33CE}"/>
          </ac:picMkLst>
        </pc:picChg>
      </pc:sldChg>
      <pc:sldChg chg="addSp delSp modSp mod">
        <pc:chgData name="Katarzyna Policht" userId="01412ec1-e8c9-45e7-b1c0-8ee21a8f273b" providerId="ADAL" clId="{3772286A-D5ED-40CA-B493-8FADEC80B01D}" dt="2024-03-22T20:25:49.806" v="725" actId="242"/>
        <pc:sldMkLst>
          <pc:docMk/>
          <pc:sldMk cId="3440644711" sldId="269"/>
        </pc:sldMkLst>
        <pc:spChg chg="add del mod">
          <ac:chgData name="Katarzyna Policht" userId="01412ec1-e8c9-45e7-b1c0-8ee21a8f273b" providerId="ADAL" clId="{3772286A-D5ED-40CA-B493-8FADEC80B01D}" dt="2024-03-22T17:04:16.149" v="345" actId="478"/>
          <ac:spMkLst>
            <pc:docMk/>
            <pc:sldMk cId="3440644711" sldId="269"/>
            <ac:spMk id="2" creationId="{D909D57E-7C05-AC40-C8CC-914E2A1512D7}"/>
          </ac:spMkLst>
        </pc:spChg>
        <pc:spChg chg="add del mod">
          <ac:chgData name="Katarzyna Policht" userId="01412ec1-e8c9-45e7-b1c0-8ee21a8f273b" providerId="ADAL" clId="{3772286A-D5ED-40CA-B493-8FADEC80B01D}" dt="2024-03-22T17:04:17.598" v="346" actId="478"/>
          <ac:spMkLst>
            <pc:docMk/>
            <pc:sldMk cId="3440644711" sldId="269"/>
            <ac:spMk id="4" creationId="{63814687-D5CF-8E48-1D05-BEDA7F981864}"/>
          </ac:spMkLst>
        </pc:spChg>
        <pc:spChg chg="del">
          <ac:chgData name="Katarzyna Policht" userId="01412ec1-e8c9-45e7-b1c0-8ee21a8f273b" providerId="ADAL" clId="{3772286A-D5ED-40CA-B493-8FADEC80B01D}" dt="2024-03-22T16:50:02.943" v="0" actId="478"/>
          <ac:spMkLst>
            <pc:docMk/>
            <pc:sldMk cId="3440644711" sldId="269"/>
            <ac:spMk id="5" creationId="{DD23C495-7177-9B04-8C24-8EB37277ADCE}"/>
          </ac:spMkLst>
        </pc:spChg>
        <pc:spChg chg="add del mod">
          <ac:chgData name="Katarzyna Policht" userId="01412ec1-e8c9-45e7-b1c0-8ee21a8f273b" providerId="ADAL" clId="{3772286A-D5ED-40CA-B493-8FADEC80B01D}" dt="2024-03-22T17:04:14.874" v="344" actId="478"/>
          <ac:spMkLst>
            <pc:docMk/>
            <pc:sldMk cId="3440644711" sldId="269"/>
            <ac:spMk id="6" creationId="{2B396890-22B6-AA1B-FD39-1ABBB2E7B1B2}"/>
          </ac:spMkLst>
        </pc:spChg>
        <pc:graphicFrameChg chg="add mod modGraphic">
          <ac:chgData name="Katarzyna Policht" userId="01412ec1-e8c9-45e7-b1c0-8ee21a8f273b" providerId="ADAL" clId="{3772286A-D5ED-40CA-B493-8FADEC80B01D}" dt="2024-03-22T20:25:49.806" v="725" actId="242"/>
          <ac:graphicFrameMkLst>
            <pc:docMk/>
            <pc:sldMk cId="3440644711" sldId="269"/>
            <ac:graphicFrameMk id="8" creationId="{282D688B-0C46-FA97-ACE2-FC0C2BDCD74B}"/>
          </ac:graphicFrameMkLst>
        </pc:graphicFrameChg>
        <pc:picChg chg="add del mod">
          <ac:chgData name="Katarzyna Policht" userId="01412ec1-e8c9-45e7-b1c0-8ee21a8f273b" providerId="ADAL" clId="{3772286A-D5ED-40CA-B493-8FADEC80B01D}" dt="2024-03-22T17:23:30.063" v="520" actId="478"/>
          <ac:picMkLst>
            <pc:docMk/>
            <pc:sldMk cId="3440644711" sldId="269"/>
            <ac:picMk id="10" creationId="{FBA992AB-8D13-04DD-CA8E-AB7411C2D779}"/>
          </ac:picMkLst>
        </pc:picChg>
        <pc:picChg chg="add del mod">
          <ac:chgData name="Katarzyna Policht" userId="01412ec1-e8c9-45e7-b1c0-8ee21a8f273b" providerId="ADAL" clId="{3772286A-D5ED-40CA-B493-8FADEC80B01D}" dt="2024-03-22T17:23:31.164" v="521" actId="478"/>
          <ac:picMkLst>
            <pc:docMk/>
            <pc:sldMk cId="3440644711" sldId="269"/>
            <ac:picMk id="12" creationId="{3A1D6091-1160-6EC8-A0A4-A3659D891D73}"/>
          </ac:picMkLst>
        </pc:picChg>
        <pc:picChg chg="add del mod">
          <ac:chgData name="Katarzyna Policht" userId="01412ec1-e8c9-45e7-b1c0-8ee21a8f273b" providerId="ADAL" clId="{3772286A-D5ED-40CA-B493-8FADEC80B01D}" dt="2024-03-22T18:52:26.497" v="543" actId="478"/>
          <ac:picMkLst>
            <pc:docMk/>
            <pc:sldMk cId="3440644711" sldId="269"/>
            <ac:picMk id="14" creationId="{2F2DCD3F-CB9D-0A9F-DE7A-53066B629E39}"/>
          </ac:picMkLst>
        </pc:picChg>
        <pc:picChg chg="add mod">
          <ac:chgData name="Katarzyna Policht" userId="01412ec1-e8c9-45e7-b1c0-8ee21a8f273b" providerId="ADAL" clId="{3772286A-D5ED-40CA-B493-8FADEC80B01D}" dt="2024-03-22T18:52:17.351" v="541"/>
          <ac:picMkLst>
            <pc:docMk/>
            <pc:sldMk cId="3440644711" sldId="269"/>
            <ac:picMk id="15" creationId="{2E6830DA-F05F-E65B-7339-1AFD8D643D97}"/>
          </ac:picMkLst>
        </pc:picChg>
        <pc:picChg chg="add del mod">
          <ac:chgData name="Katarzyna Policht" userId="01412ec1-e8c9-45e7-b1c0-8ee21a8f273b" providerId="ADAL" clId="{3772286A-D5ED-40CA-B493-8FADEC80B01D}" dt="2024-03-22T20:21:19.969" v="658" actId="21"/>
          <ac:picMkLst>
            <pc:docMk/>
            <pc:sldMk cId="3440644711" sldId="269"/>
            <ac:picMk id="16" creationId="{A5A350E4-42CA-E464-BE5D-1D109180D4D2}"/>
          </ac:picMkLst>
        </pc:picChg>
        <pc:picChg chg="add mod modCrop">
          <ac:chgData name="Katarzyna Policht" userId="01412ec1-e8c9-45e7-b1c0-8ee21a8f273b" providerId="ADAL" clId="{3772286A-D5ED-40CA-B493-8FADEC80B01D}" dt="2024-03-22T20:24:48.646" v="710" actId="1076"/>
          <ac:picMkLst>
            <pc:docMk/>
            <pc:sldMk cId="3440644711" sldId="269"/>
            <ac:picMk id="17" creationId="{AFD40D8A-81BA-2A4F-41CB-1A4B29F53C5B}"/>
          </ac:picMkLst>
        </pc:picChg>
        <pc:picChg chg="add mod modCrop">
          <ac:chgData name="Katarzyna Policht" userId="01412ec1-e8c9-45e7-b1c0-8ee21a8f273b" providerId="ADAL" clId="{3772286A-D5ED-40CA-B493-8FADEC80B01D}" dt="2024-03-22T20:24:46.877" v="709" actId="1076"/>
          <ac:picMkLst>
            <pc:docMk/>
            <pc:sldMk cId="3440644711" sldId="269"/>
            <ac:picMk id="18" creationId="{7FC8BEB4-A5D5-7F9C-E52F-B5951B025F0E}"/>
          </ac:picMkLst>
        </pc:picChg>
      </pc:sldChg>
      <pc:sldChg chg="addSp delSp modSp add del mod">
        <pc:chgData name="Katarzyna Policht" userId="01412ec1-e8c9-45e7-b1c0-8ee21a8f273b" providerId="ADAL" clId="{3772286A-D5ED-40CA-B493-8FADEC80B01D}" dt="2024-03-22T20:23:42.214" v="698" actId="2696"/>
        <pc:sldMkLst>
          <pc:docMk/>
          <pc:sldMk cId="264451215" sldId="274"/>
        </pc:sldMkLst>
        <pc:spChg chg="add mod">
          <ac:chgData name="Katarzyna Policht" userId="01412ec1-e8c9-45e7-b1c0-8ee21a8f273b" providerId="ADAL" clId="{3772286A-D5ED-40CA-B493-8FADEC80B01D}" dt="2024-03-22T19:15:14.029" v="634" actId="20577"/>
          <ac:spMkLst>
            <pc:docMk/>
            <pc:sldMk cId="264451215" sldId="274"/>
            <ac:spMk id="11" creationId="{37C2D3FE-0E86-8030-8EA2-F006877CEB0E}"/>
          </ac:spMkLst>
        </pc:spChg>
        <pc:spChg chg="add mod">
          <ac:chgData name="Katarzyna Policht" userId="01412ec1-e8c9-45e7-b1c0-8ee21a8f273b" providerId="ADAL" clId="{3772286A-D5ED-40CA-B493-8FADEC80B01D}" dt="2024-03-22T19:15:36.825" v="645" actId="1076"/>
          <ac:spMkLst>
            <pc:docMk/>
            <pc:sldMk cId="264451215" sldId="274"/>
            <ac:spMk id="12" creationId="{8D14CF35-0EB6-382C-A4D3-5CEC0221393E}"/>
          </ac:spMkLst>
        </pc:spChg>
        <pc:graphicFrameChg chg="del">
          <ac:chgData name="Katarzyna Policht" userId="01412ec1-e8c9-45e7-b1c0-8ee21a8f273b" providerId="ADAL" clId="{3772286A-D5ED-40CA-B493-8FADEC80B01D}" dt="2024-03-22T18:52:31.407" v="544" actId="478"/>
          <ac:graphicFrameMkLst>
            <pc:docMk/>
            <pc:sldMk cId="264451215" sldId="274"/>
            <ac:graphicFrameMk id="8" creationId="{282D688B-0C46-FA97-ACE2-FC0C2BDCD74B}"/>
          </ac:graphicFrameMkLst>
        </pc:graphicFrameChg>
        <pc:picChg chg="add del mod">
          <ac:chgData name="Katarzyna Policht" userId="01412ec1-e8c9-45e7-b1c0-8ee21a8f273b" providerId="ADAL" clId="{3772286A-D5ED-40CA-B493-8FADEC80B01D}" dt="2024-03-22T18:57:52.047" v="579" actId="478"/>
          <ac:picMkLst>
            <pc:docMk/>
            <pc:sldMk cId="264451215" sldId="274"/>
            <ac:picMk id="4" creationId="{AB4CDD3B-9C16-12B7-5314-50A759C44F0F}"/>
          </ac:picMkLst>
        </pc:picChg>
        <pc:picChg chg="add mod">
          <ac:chgData name="Katarzyna Policht" userId="01412ec1-e8c9-45e7-b1c0-8ee21a8f273b" providerId="ADAL" clId="{3772286A-D5ED-40CA-B493-8FADEC80B01D}" dt="2024-03-22T19:14:27.163" v="603" actId="1076"/>
          <ac:picMkLst>
            <pc:docMk/>
            <pc:sldMk cId="264451215" sldId="274"/>
            <ac:picMk id="6" creationId="{357B8622-B1A3-A81D-1DAD-2BE7CEF4B42B}"/>
          </ac:picMkLst>
        </pc:picChg>
        <pc:picChg chg="add mod">
          <ac:chgData name="Katarzyna Policht" userId="01412ec1-e8c9-45e7-b1c0-8ee21a8f273b" providerId="ADAL" clId="{3772286A-D5ED-40CA-B493-8FADEC80B01D}" dt="2024-03-22T19:14:41.995" v="606" actId="1076"/>
          <ac:picMkLst>
            <pc:docMk/>
            <pc:sldMk cId="264451215" sldId="274"/>
            <ac:picMk id="10" creationId="{55090EA6-E6D1-982A-B3F6-57DCBD355E34}"/>
          </ac:picMkLst>
        </pc:picChg>
        <pc:picChg chg="del mod">
          <ac:chgData name="Katarzyna Policht" userId="01412ec1-e8c9-45e7-b1c0-8ee21a8f273b" providerId="ADAL" clId="{3772286A-D5ED-40CA-B493-8FADEC80B01D}" dt="2024-03-22T18:57:50.108" v="578" actId="478"/>
          <ac:picMkLst>
            <pc:docMk/>
            <pc:sldMk cId="264451215" sldId="274"/>
            <ac:picMk id="14" creationId="{2F2DCD3F-CB9D-0A9F-DE7A-53066B629E39}"/>
          </ac:picMkLst>
        </pc:picChg>
      </pc:sldChg>
    </pc:docChg>
  </pc:docChgLst>
  <pc:docChgLst>
    <pc:chgData name="Katarzyna Policht" userId="01412ec1-e8c9-45e7-b1c0-8ee21a8f273b" providerId="ADAL" clId="{9826002A-5F57-4D51-B420-D6163AD888BF}"/>
    <pc:docChg chg="undo redo custSel addSld delSld modSld sldOrd">
      <pc:chgData name="Katarzyna Policht" userId="01412ec1-e8c9-45e7-b1c0-8ee21a8f273b" providerId="ADAL" clId="{9826002A-5F57-4D51-B420-D6163AD888BF}" dt="2024-03-21T15:49:00.023" v="5336" actId="1076"/>
      <pc:docMkLst>
        <pc:docMk/>
      </pc:docMkLst>
      <pc:sldChg chg="modSp mod">
        <pc:chgData name="Katarzyna Policht" userId="01412ec1-e8c9-45e7-b1c0-8ee21a8f273b" providerId="ADAL" clId="{9826002A-5F57-4D51-B420-D6163AD888BF}" dt="2024-03-21T13:33:28.651" v="5005" actId="207"/>
        <pc:sldMkLst>
          <pc:docMk/>
          <pc:sldMk cId="3477320388" sldId="256"/>
        </pc:sldMkLst>
        <pc:spChg chg="mod">
          <ac:chgData name="Katarzyna Policht" userId="01412ec1-e8c9-45e7-b1c0-8ee21a8f273b" providerId="ADAL" clId="{9826002A-5F57-4D51-B420-D6163AD888BF}" dt="2024-03-21T13:33:28.651" v="5005" actId="207"/>
          <ac:spMkLst>
            <pc:docMk/>
            <pc:sldMk cId="3477320388" sldId="256"/>
            <ac:spMk id="2" creationId="{2893F1CA-62B1-F1E8-5DBA-83052F2D7A02}"/>
          </ac:spMkLst>
        </pc:spChg>
        <pc:spChg chg="mod">
          <ac:chgData name="Katarzyna Policht" userId="01412ec1-e8c9-45e7-b1c0-8ee21a8f273b" providerId="ADAL" clId="{9826002A-5F57-4D51-B420-D6163AD888BF}" dt="2024-03-21T13:22:48.855" v="4857" actId="207"/>
          <ac:spMkLst>
            <pc:docMk/>
            <pc:sldMk cId="3477320388" sldId="256"/>
            <ac:spMk id="3" creationId="{0C08A371-AAF1-E206-F7F7-0850C98D4AF8}"/>
          </ac:spMkLst>
        </pc:spChg>
        <pc:spChg chg="mod">
          <ac:chgData name="Katarzyna Policht" userId="01412ec1-e8c9-45e7-b1c0-8ee21a8f273b" providerId="ADAL" clId="{9826002A-5F57-4D51-B420-D6163AD888BF}" dt="2024-03-21T13:22:51.952" v="4858" actId="207"/>
          <ac:spMkLst>
            <pc:docMk/>
            <pc:sldMk cId="3477320388" sldId="256"/>
            <ac:spMk id="5" creationId="{C9D58ECE-ED3A-5668-62BC-874F47ECE3B0}"/>
          </ac:spMkLst>
        </pc:spChg>
      </pc:sldChg>
      <pc:sldChg chg="addSp delSp modSp mod">
        <pc:chgData name="Katarzyna Policht" userId="01412ec1-e8c9-45e7-b1c0-8ee21a8f273b" providerId="ADAL" clId="{9826002A-5F57-4D51-B420-D6163AD888BF}" dt="2024-03-21T14:04:41.677" v="5328" actId="1076"/>
        <pc:sldMkLst>
          <pc:docMk/>
          <pc:sldMk cId="4211200456" sldId="258"/>
        </pc:sldMkLst>
        <pc:spChg chg="mod">
          <ac:chgData name="Katarzyna Policht" userId="01412ec1-e8c9-45e7-b1c0-8ee21a8f273b" providerId="ADAL" clId="{9826002A-5F57-4D51-B420-D6163AD888BF}" dt="2024-03-21T13:33:54.384" v="5007" actId="207"/>
          <ac:spMkLst>
            <pc:docMk/>
            <pc:sldMk cId="4211200456" sldId="258"/>
            <ac:spMk id="7" creationId="{964BFA31-505F-B16B-8677-FC09B065F448}"/>
          </ac:spMkLst>
        </pc:spChg>
        <pc:spChg chg="mod">
          <ac:chgData name="Katarzyna Policht" userId="01412ec1-e8c9-45e7-b1c0-8ee21a8f273b" providerId="ADAL" clId="{9826002A-5F57-4D51-B420-D6163AD888BF}" dt="2024-03-21T13:33:54.384" v="5007" actId="207"/>
          <ac:spMkLst>
            <pc:docMk/>
            <pc:sldMk cId="4211200456" sldId="258"/>
            <ac:spMk id="11" creationId="{02BCF6F0-3A96-7B04-7CAF-05F04F0C55AF}"/>
          </ac:spMkLst>
        </pc:spChg>
        <pc:spChg chg="mod">
          <ac:chgData name="Katarzyna Policht" userId="01412ec1-e8c9-45e7-b1c0-8ee21a8f273b" providerId="ADAL" clId="{9826002A-5F57-4D51-B420-D6163AD888BF}" dt="2024-03-21T13:33:54.384" v="5007" actId="207"/>
          <ac:spMkLst>
            <pc:docMk/>
            <pc:sldMk cId="4211200456" sldId="258"/>
            <ac:spMk id="12" creationId="{368EBF35-779C-8D72-581F-1401BF38EF68}"/>
          </ac:spMkLst>
        </pc:spChg>
        <pc:spChg chg="mod">
          <ac:chgData name="Katarzyna Policht" userId="01412ec1-e8c9-45e7-b1c0-8ee21a8f273b" providerId="ADAL" clId="{9826002A-5F57-4D51-B420-D6163AD888BF}" dt="2024-03-21T13:33:54.384" v="5007" actId="207"/>
          <ac:spMkLst>
            <pc:docMk/>
            <pc:sldMk cId="4211200456" sldId="258"/>
            <ac:spMk id="13" creationId="{5314A5F2-DAC9-BA95-8F4D-5188D3C3AC61}"/>
          </ac:spMkLst>
        </pc:spChg>
        <pc:spChg chg="mod">
          <ac:chgData name="Katarzyna Policht" userId="01412ec1-e8c9-45e7-b1c0-8ee21a8f273b" providerId="ADAL" clId="{9826002A-5F57-4D51-B420-D6163AD888BF}" dt="2024-03-21T13:33:54.384" v="5007" actId="207"/>
          <ac:spMkLst>
            <pc:docMk/>
            <pc:sldMk cId="4211200456" sldId="258"/>
            <ac:spMk id="14" creationId="{D07135F3-F6E8-9C49-A3AB-FF8AC9EBFF1D}"/>
          </ac:spMkLst>
        </pc:spChg>
        <pc:spChg chg="mod">
          <ac:chgData name="Katarzyna Policht" userId="01412ec1-e8c9-45e7-b1c0-8ee21a8f273b" providerId="ADAL" clId="{9826002A-5F57-4D51-B420-D6163AD888BF}" dt="2024-03-21T13:33:54.384" v="5007" actId="207"/>
          <ac:spMkLst>
            <pc:docMk/>
            <pc:sldMk cId="4211200456" sldId="258"/>
            <ac:spMk id="15" creationId="{1BCB72A6-D3C3-D7CD-F371-B06B8F6726C0}"/>
          </ac:spMkLst>
        </pc:spChg>
        <pc:spChg chg="mod">
          <ac:chgData name="Katarzyna Policht" userId="01412ec1-e8c9-45e7-b1c0-8ee21a8f273b" providerId="ADAL" clId="{9826002A-5F57-4D51-B420-D6163AD888BF}" dt="2024-03-21T13:33:54.384" v="5007" actId="207"/>
          <ac:spMkLst>
            <pc:docMk/>
            <pc:sldMk cId="4211200456" sldId="258"/>
            <ac:spMk id="16" creationId="{9FB2B6A5-1F54-1C3F-204F-AD8E63B6151E}"/>
          </ac:spMkLst>
        </pc:spChg>
        <pc:spChg chg="mod">
          <ac:chgData name="Katarzyna Policht" userId="01412ec1-e8c9-45e7-b1c0-8ee21a8f273b" providerId="ADAL" clId="{9826002A-5F57-4D51-B420-D6163AD888BF}" dt="2024-03-21T14:04:41.677" v="5328" actId="1076"/>
          <ac:spMkLst>
            <pc:docMk/>
            <pc:sldMk cId="4211200456" sldId="258"/>
            <ac:spMk id="17" creationId="{06D4E91D-DB63-8AFF-8704-9F3E442CE9CA}"/>
          </ac:spMkLst>
        </pc:spChg>
        <pc:spChg chg="mod">
          <ac:chgData name="Katarzyna Policht" userId="01412ec1-e8c9-45e7-b1c0-8ee21a8f273b" providerId="ADAL" clId="{9826002A-5F57-4D51-B420-D6163AD888BF}" dt="2024-03-21T13:27:31.839" v="4897" actId="1076"/>
          <ac:spMkLst>
            <pc:docMk/>
            <pc:sldMk cId="4211200456" sldId="258"/>
            <ac:spMk id="20" creationId="{9AF962E1-A33C-01EA-F794-B214DF2D9C81}"/>
          </ac:spMkLst>
        </pc:spChg>
        <pc:spChg chg="add mod">
          <ac:chgData name="Katarzyna Policht" userId="01412ec1-e8c9-45e7-b1c0-8ee21a8f273b" providerId="ADAL" clId="{9826002A-5F57-4D51-B420-D6163AD888BF}" dt="2024-03-17T17:16:32.325" v="367"/>
          <ac:spMkLst>
            <pc:docMk/>
            <pc:sldMk cId="4211200456" sldId="258"/>
            <ac:spMk id="24" creationId="{B1106458-F563-CC4B-25B8-3B3CD83BB24F}"/>
          </ac:spMkLst>
        </pc:spChg>
        <pc:picChg chg="mod">
          <ac:chgData name="Katarzyna Policht" userId="01412ec1-e8c9-45e7-b1c0-8ee21a8f273b" providerId="ADAL" clId="{9826002A-5F57-4D51-B420-D6163AD888BF}" dt="2024-03-20T13:14:29.199" v="2826" actId="1076"/>
          <ac:picMkLst>
            <pc:docMk/>
            <pc:sldMk cId="4211200456" sldId="258"/>
            <ac:picMk id="19" creationId="{8A3DF627-0D67-7FC0-9630-0D03EC414E6A}"/>
          </ac:picMkLst>
        </pc:picChg>
        <pc:cxnChg chg="add del mod ord">
          <ac:chgData name="Katarzyna Policht" userId="01412ec1-e8c9-45e7-b1c0-8ee21a8f273b" providerId="ADAL" clId="{9826002A-5F57-4D51-B420-D6163AD888BF}" dt="2024-03-17T17:16:31.561" v="366" actId="478"/>
          <ac:cxnSpMkLst>
            <pc:docMk/>
            <pc:sldMk cId="4211200456" sldId="258"/>
            <ac:cxnSpMk id="21" creationId="{073D6A73-86FE-4DB8-7CA9-AD3419883012}"/>
          </ac:cxnSpMkLst>
        </pc:cxnChg>
      </pc:sldChg>
      <pc:sldChg chg="addSp delSp modSp mod">
        <pc:chgData name="Katarzyna Policht" userId="01412ec1-e8c9-45e7-b1c0-8ee21a8f273b" providerId="ADAL" clId="{9826002A-5F57-4D51-B420-D6163AD888BF}" dt="2024-03-21T13:33:36.992" v="5006" actId="207"/>
        <pc:sldMkLst>
          <pc:docMk/>
          <pc:sldMk cId="1746514366" sldId="259"/>
        </pc:sldMkLst>
        <pc:spChg chg="add mod">
          <ac:chgData name="Katarzyna Policht" userId="01412ec1-e8c9-45e7-b1c0-8ee21a8f273b" providerId="ADAL" clId="{9826002A-5F57-4D51-B420-D6163AD888BF}" dt="2024-03-17T17:16:36.248" v="369"/>
          <ac:spMkLst>
            <pc:docMk/>
            <pc:sldMk cId="1746514366" sldId="259"/>
            <ac:spMk id="3" creationId="{AA6B5497-0699-2BB5-78C6-F3A265862A82}"/>
          </ac:spMkLst>
        </pc:spChg>
        <pc:spChg chg="mod">
          <ac:chgData name="Katarzyna Policht" userId="01412ec1-e8c9-45e7-b1c0-8ee21a8f273b" providerId="ADAL" clId="{9826002A-5F57-4D51-B420-D6163AD888BF}" dt="2024-03-21T13:33:36.992" v="5006" actId="207"/>
          <ac:spMkLst>
            <pc:docMk/>
            <pc:sldMk cId="1746514366" sldId="259"/>
            <ac:spMk id="7" creationId="{964BFA31-505F-B16B-8677-FC09B065F448}"/>
          </ac:spMkLst>
        </pc:spChg>
        <pc:spChg chg="mod">
          <ac:chgData name="Katarzyna Policht" userId="01412ec1-e8c9-45e7-b1c0-8ee21a8f273b" providerId="ADAL" clId="{9826002A-5F57-4D51-B420-D6163AD888BF}" dt="2024-03-21T13:33:36.992" v="5006" actId="207"/>
          <ac:spMkLst>
            <pc:docMk/>
            <pc:sldMk cId="1746514366" sldId="259"/>
            <ac:spMk id="11" creationId="{02BCF6F0-3A96-7B04-7CAF-05F04F0C55AF}"/>
          </ac:spMkLst>
        </pc:spChg>
        <pc:cxnChg chg="add del mod">
          <ac:chgData name="Katarzyna Policht" userId="01412ec1-e8c9-45e7-b1c0-8ee21a8f273b" providerId="ADAL" clId="{9826002A-5F57-4D51-B420-D6163AD888BF}" dt="2024-03-17T17:16:35.856" v="368" actId="478"/>
          <ac:cxnSpMkLst>
            <pc:docMk/>
            <pc:sldMk cId="1746514366" sldId="259"/>
            <ac:cxnSpMk id="2" creationId="{27CFA1FD-06AA-5CF5-D4AF-FE5AFBAF5A73}"/>
          </ac:cxnSpMkLst>
        </pc:cxnChg>
      </pc:sldChg>
      <pc:sldChg chg="addSp delSp modSp mod">
        <pc:chgData name="Katarzyna Policht" userId="01412ec1-e8c9-45e7-b1c0-8ee21a8f273b" providerId="ADAL" clId="{9826002A-5F57-4D51-B420-D6163AD888BF}" dt="2024-03-17T19:37:02.534" v="2346" actId="255"/>
        <pc:sldMkLst>
          <pc:docMk/>
          <pc:sldMk cId="3299195602" sldId="260"/>
        </pc:sldMkLst>
        <pc:spChg chg="mod">
          <ac:chgData name="Katarzyna Policht" userId="01412ec1-e8c9-45e7-b1c0-8ee21a8f273b" providerId="ADAL" clId="{9826002A-5F57-4D51-B420-D6163AD888BF}" dt="2024-03-17T16:26:46.486" v="62" actId="1037"/>
          <ac:spMkLst>
            <pc:docMk/>
            <pc:sldMk cId="3299195602" sldId="260"/>
            <ac:spMk id="3" creationId="{0655F55E-4D2F-8A63-02F4-7886D970A37D}"/>
          </ac:spMkLst>
        </pc:spChg>
        <pc:spChg chg="add mod">
          <ac:chgData name="Katarzyna Policht" userId="01412ec1-e8c9-45e7-b1c0-8ee21a8f273b" providerId="ADAL" clId="{9826002A-5F57-4D51-B420-D6163AD888BF}" dt="2024-03-17T16:26:46.486" v="62" actId="1037"/>
          <ac:spMkLst>
            <pc:docMk/>
            <pc:sldMk cId="3299195602" sldId="260"/>
            <ac:spMk id="4" creationId="{EF6D721C-FA63-3164-850F-C2A2C7CBFBBA}"/>
          </ac:spMkLst>
        </pc:spChg>
        <pc:spChg chg="add mod">
          <ac:chgData name="Katarzyna Policht" userId="01412ec1-e8c9-45e7-b1c0-8ee21a8f273b" providerId="ADAL" clId="{9826002A-5F57-4D51-B420-D6163AD888BF}" dt="2024-03-17T17:16:24.347" v="364"/>
          <ac:spMkLst>
            <pc:docMk/>
            <pc:sldMk cId="3299195602" sldId="260"/>
            <ac:spMk id="6" creationId="{B45CE407-FD25-A989-D45C-038331449143}"/>
          </ac:spMkLst>
        </pc:spChg>
        <pc:spChg chg="mod">
          <ac:chgData name="Katarzyna Policht" userId="01412ec1-e8c9-45e7-b1c0-8ee21a8f273b" providerId="ADAL" clId="{9826002A-5F57-4D51-B420-D6163AD888BF}" dt="2024-03-17T19:37:02.534" v="2346" actId="255"/>
          <ac:spMkLst>
            <pc:docMk/>
            <pc:sldMk cId="3299195602" sldId="260"/>
            <ac:spMk id="7" creationId="{964BFA31-505F-B16B-8677-FC09B065F448}"/>
          </ac:spMkLst>
        </pc:spChg>
        <pc:spChg chg="mod">
          <ac:chgData name="Katarzyna Policht" userId="01412ec1-e8c9-45e7-b1c0-8ee21a8f273b" providerId="ADAL" clId="{9826002A-5F57-4D51-B420-D6163AD888BF}" dt="2024-03-17T16:26:28.971" v="38" actId="207"/>
          <ac:spMkLst>
            <pc:docMk/>
            <pc:sldMk cId="3299195602" sldId="260"/>
            <ac:spMk id="11" creationId="{02BCF6F0-3A96-7B04-7CAF-05F04F0C55AF}"/>
          </ac:spMkLst>
        </pc:spChg>
        <pc:cxnChg chg="add del mod">
          <ac:chgData name="Katarzyna Policht" userId="01412ec1-e8c9-45e7-b1c0-8ee21a8f273b" providerId="ADAL" clId="{9826002A-5F57-4D51-B420-D6163AD888BF}" dt="2024-03-17T17:16:26.949" v="365" actId="478"/>
          <ac:cxnSpMkLst>
            <pc:docMk/>
            <pc:sldMk cId="3299195602" sldId="260"/>
            <ac:cxnSpMk id="5" creationId="{88B62033-B5A7-81DA-F158-8B388E95FF24}"/>
          </ac:cxnSpMkLst>
        </pc:cxnChg>
      </pc:sldChg>
      <pc:sldChg chg="addSp delSp modSp add mod">
        <pc:chgData name="Katarzyna Policht" userId="01412ec1-e8c9-45e7-b1c0-8ee21a8f273b" providerId="ADAL" clId="{9826002A-5F57-4D51-B420-D6163AD888BF}" dt="2024-03-21T11:21:04.621" v="3690" actId="20577"/>
        <pc:sldMkLst>
          <pc:docMk/>
          <pc:sldMk cId="4088597882" sldId="261"/>
        </pc:sldMkLst>
        <pc:spChg chg="del">
          <ac:chgData name="Katarzyna Policht" userId="01412ec1-e8c9-45e7-b1c0-8ee21a8f273b" providerId="ADAL" clId="{9826002A-5F57-4D51-B420-D6163AD888BF}" dt="2024-03-17T16:27:49.499" v="103" actId="478"/>
          <ac:spMkLst>
            <pc:docMk/>
            <pc:sldMk cId="4088597882" sldId="261"/>
            <ac:spMk id="2" creationId="{177B4A6D-273F-07A9-1B5D-0012934EE894}"/>
          </ac:spMkLst>
        </pc:spChg>
        <pc:spChg chg="add mod">
          <ac:chgData name="Katarzyna Policht" userId="01412ec1-e8c9-45e7-b1c0-8ee21a8f273b" providerId="ADAL" clId="{9826002A-5F57-4D51-B420-D6163AD888BF}" dt="2024-03-21T11:21:04.621" v="3690" actId="20577"/>
          <ac:spMkLst>
            <pc:docMk/>
            <pc:sldMk cId="4088597882" sldId="261"/>
            <ac:spMk id="2" creationId="{8ACAB1FA-7680-616B-2331-D0DF815F2CA7}"/>
          </ac:spMkLst>
        </pc:spChg>
        <pc:spChg chg="del">
          <ac:chgData name="Katarzyna Policht" userId="01412ec1-e8c9-45e7-b1c0-8ee21a8f273b" providerId="ADAL" clId="{9826002A-5F57-4D51-B420-D6163AD888BF}" dt="2024-03-17T16:27:58.502" v="105" actId="478"/>
          <ac:spMkLst>
            <pc:docMk/>
            <pc:sldMk cId="4088597882" sldId="261"/>
            <ac:spMk id="3" creationId="{0655F55E-4D2F-8A63-02F4-7886D970A37D}"/>
          </ac:spMkLst>
        </pc:spChg>
        <pc:spChg chg="del">
          <ac:chgData name="Katarzyna Policht" userId="01412ec1-e8c9-45e7-b1c0-8ee21a8f273b" providerId="ADAL" clId="{9826002A-5F57-4D51-B420-D6163AD888BF}" dt="2024-03-17T16:27:54.382" v="104" actId="478"/>
          <ac:spMkLst>
            <pc:docMk/>
            <pc:sldMk cId="4088597882" sldId="261"/>
            <ac:spMk id="4" creationId="{EF6D721C-FA63-3164-850F-C2A2C7CBFBBA}"/>
          </ac:spMkLst>
        </pc:spChg>
        <pc:spChg chg="mod">
          <ac:chgData name="Katarzyna Policht" userId="01412ec1-e8c9-45e7-b1c0-8ee21a8f273b" providerId="ADAL" clId="{9826002A-5F57-4D51-B420-D6163AD888BF}" dt="2024-03-17T16:27:41.840" v="101" actId="20577"/>
          <ac:spMkLst>
            <pc:docMk/>
            <pc:sldMk cId="4088597882" sldId="261"/>
            <ac:spMk id="7" creationId="{964BFA31-505F-B16B-8677-FC09B065F448}"/>
          </ac:spMkLst>
        </pc:spChg>
        <pc:spChg chg="del">
          <ac:chgData name="Katarzyna Policht" userId="01412ec1-e8c9-45e7-b1c0-8ee21a8f273b" providerId="ADAL" clId="{9826002A-5F57-4D51-B420-D6163AD888BF}" dt="2024-03-17T16:27:45.817" v="102" actId="478"/>
          <ac:spMkLst>
            <pc:docMk/>
            <pc:sldMk cId="4088597882" sldId="261"/>
            <ac:spMk id="11" creationId="{02BCF6F0-3A96-7B04-7CAF-05F04F0C55AF}"/>
          </ac:spMkLst>
        </pc:spChg>
        <pc:spChg chg="add mod">
          <ac:chgData name="Katarzyna Policht" userId="01412ec1-e8c9-45e7-b1c0-8ee21a8f273b" providerId="ADAL" clId="{9826002A-5F57-4D51-B420-D6163AD888BF}" dt="2024-03-17T17:16:21.394" v="363"/>
          <ac:spMkLst>
            <pc:docMk/>
            <pc:sldMk cId="4088597882" sldId="261"/>
            <ac:spMk id="14" creationId="{5E3E80A8-8319-0A3C-C532-E3FC939DF533}"/>
          </ac:spMkLst>
        </pc:spChg>
        <pc:picChg chg="add mod">
          <ac:chgData name="Katarzyna Policht" userId="01412ec1-e8c9-45e7-b1c0-8ee21a8f273b" providerId="ADAL" clId="{9826002A-5F57-4D51-B420-D6163AD888BF}" dt="2024-03-20T13:17:07.041" v="2836" actId="1076"/>
          <ac:picMkLst>
            <pc:docMk/>
            <pc:sldMk cId="4088597882" sldId="261"/>
            <ac:picMk id="4" creationId="{86F901DF-95A9-5CDF-923E-EBA776E814B9}"/>
          </ac:picMkLst>
        </pc:picChg>
        <pc:picChg chg="add del mod modCrop">
          <ac:chgData name="Katarzyna Policht" userId="01412ec1-e8c9-45e7-b1c0-8ee21a8f273b" providerId="ADAL" clId="{9826002A-5F57-4D51-B420-D6163AD888BF}" dt="2024-03-20T13:16:22.064" v="2828" actId="478"/>
          <ac:picMkLst>
            <pc:docMk/>
            <pc:sldMk cId="4088597882" sldId="261"/>
            <ac:picMk id="6" creationId="{F294C494-2F7A-AE64-99C8-CD93A2964DDD}"/>
          </ac:picMkLst>
        </pc:picChg>
        <pc:picChg chg="add del mod modCrop">
          <ac:chgData name="Katarzyna Policht" userId="01412ec1-e8c9-45e7-b1c0-8ee21a8f273b" providerId="ADAL" clId="{9826002A-5F57-4D51-B420-D6163AD888BF}" dt="2024-03-20T13:16:22.873" v="2829" actId="478"/>
          <ac:picMkLst>
            <pc:docMk/>
            <pc:sldMk cId="4088597882" sldId="261"/>
            <ac:picMk id="9" creationId="{582129B0-0ECB-BED0-D73A-FF276CF62850}"/>
          </ac:picMkLst>
        </pc:picChg>
        <pc:cxnChg chg="add del mod">
          <ac:chgData name="Katarzyna Policht" userId="01412ec1-e8c9-45e7-b1c0-8ee21a8f273b" providerId="ADAL" clId="{9826002A-5F57-4D51-B420-D6163AD888BF}" dt="2024-03-17T17:16:03.069" v="361" actId="478"/>
          <ac:cxnSpMkLst>
            <pc:docMk/>
            <pc:sldMk cId="4088597882" sldId="261"/>
            <ac:cxnSpMk id="10" creationId="{D6BEBD94-4D3B-5DCC-6489-583496494BCC}"/>
          </ac:cxnSpMkLst>
        </pc:cxnChg>
      </pc:sldChg>
      <pc:sldChg chg="addSp delSp modSp add mod">
        <pc:chgData name="Katarzyna Policht" userId="01412ec1-e8c9-45e7-b1c0-8ee21a8f273b" providerId="ADAL" clId="{9826002A-5F57-4D51-B420-D6163AD888BF}" dt="2024-03-20T14:50:31.554" v="2896" actId="1076"/>
        <pc:sldMkLst>
          <pc:docMk/>
          <pc:sldMk cId="3913548642" sldId="262"/>
        </pc:sldMkLst>
        <pc:spChg chg="add mod">
          <ac:chgData name="Katarzyna Policht" userId="01412ec1-e8c9-45e7-b1c0-8ee21a8f273b" providerId="ADAL" clId="{9826002A-5F57-4D51-B420-D6163AD888BF}" dt="2024-03-20T14:48:51.937" v="2878" actId="1076"/>
          <ac:spMkLst>
            <pc:docMk/>
            <pc:sldMk cId="3913548642" sldId="262"/>
            <ac:spMk id="2" creationId="{E2C2AFCF-D6F9-CFF1-B520-A19DC5F4D7C2}"/>
          </ac:spMkLst>
        </pc:spChg>
        <pc:spChg chg="add mod">
          <ac:chgData name="Katarzyna Policht" userId="01412ec1-e8c9-45e7-b1c0-8ee21a8f273b" providerId="ADAL" clId="{9826002A-5F57-4D51-B420-D6163AD888BF}" dt="2024-03-20T14:50:21.001" v="2895" actId="1076"/>
          <ac:spMkLst>
            <pc:docMk/>
            <pc:sldMk cId="3913548642" sldId="262"/>
            <ac:spMk id="3" creationId="{582AF590-BB1C-14BE-CDC4-540BC770BE6E}"/>
          </ac:spMkLst>
        </pc:spChg>
        <pc:spChg chg="add mod">
          <ac:chgData name="Katarzyna Policht" userId="01412ec1-e8c9-45e7-b1c0-8ee21a8f273b" providerId="ADAL" clId="{9826002A-5F57-4D51-B420-D6163AD888BF}" dt="2024-03-20T14:49:58.142" v="2890" actId="14100"/>
          <ac:spMkLst>
            <pc:docMk/>
            <pc:sldMk cId="3913548642" sldId="262"/>
            <ac:spMk id="4" creationId="{FE3E711F-C34A-EA33-D2BC-9B2E2E160E08}"/>
          </ac:spMkLst>
        </pc:spChg>
        <pc:spChg chg="add mod">
          <ac:chgData name="Katarzyna Policht" userId="01412ec1-e8c9-45e7-b1c0-8ee21a8f273b" providerId="ADAL" clId="{9826002A-5F57-4D51-B420-D6163AD888BF}" dt="2024-03-20T14:50:31.554" v="2896" actId="1076"/>
          <ac:spMkLst>
            <pc:docMk/>
            <pc:sldMk cId="3913548642" sldId="262"/>
            <ac:spMk id="5" creationId="{32133805-48FF-5681-F8D4-57900450C5C7}"/>
          </ac:spMkLst>
        </pc:spChg>
        <pc:spChg chg="mod">
          <ac:chgData name="Katarzyna Policht" userId="01412ec1-e8c9-45e7-b1c0-8ee21a8f273b" providerId="ADAL" clId="{9826002A-5F57-4D51-B420-D6163AD888BF}" dt="2024-03-17T19:37:28.151" v="2350" actId="207"/>
          <ac:spMkLst>
            <pc:docMk/>
            <pc:sldMk cId="3913548642" sldId="262"/>
            <ac:spMk id="7" creationId="{964BFA31-505F-B16B-8677-FC09B065F448}"/>
          </ac:spMkLst>
        </pc:spChg>
        <pc:spChg chg="add mod">
          <ac:chgData name="Katarzyna Policht" userId="01412ec1-e8c9-45e7-b1c0-8ee21a8f273b" providerId="ADAL" clId="{9826002A-5F57-4D51-B420-D6163AD888BF}" dt="2024-03-17T17:16:10.903" v="362" actId="1076"/>
          <ac:spMkLst>
            <pc:docMk/>
            <pc:sldMk cId="3913548642" sldId="262"/>
            <ac:spMk id="13" creationId="{C2D8302E-B29D-B3A2-635A-D81AD563C86F}"/>
          </ac:spMkLst>
        </pc:spChg>
        <pc:spChg chg="add mod">
          <ac:chgData name="Katarzyna Policht" userId="01412ec1-e8c9-45e7-b1c0-8ee21a8f273b" providerId="ADAL" clId="{9826002A-5F57-4D51-B420-D6163AD888BF}" dt="2024-03-17T17:20:52.139" v="387"/>
          <ac:spMkLst>
            <pc:docMk/>
            <pc:sldMk cId="3913548642" sldId="262"/>
            <ac:spMk id="14" creationId="{9BB79C5F-4B10-EFC2-CE09-23FE677E5C67}"/>
          </ac:spMkLst>
        </pc:spChg>
        <pc:spChg chg="add del mod">
          <ac:chgData name="Katarzyna Policht" userId="01412ec1-e8c9-45e7-b1c0-8ee21a8f273b" providerId="ADAL" clId="{9826002A-5F57-4D51-B420-D6163AD888BF}" dt="2024-03-17T17:28:25.187" v="532" actId="478"/>
          <ac:spMkLst>
            <pc:docMk/>
            <pc:sldMk cId="3913548642" sldId="262"/>
            <ac:spMk id="15" creationId="{057C9A42-8A07-B176-6BB5-8A7EDB1ECC5D}"/>
          </ac:spMkLst>
        </pc:spChg>
        <pc:spChg chg="add del mod">
          <ac:chgData name="Katarzyna Policht" userId="01412ec1-e8c9-45e7-b1c0-8ee21a8f273b" providerId="ADAL" clId="{9826002A-5F57-4D51-B420-D6163AD888BF}" dt="2024-03-17T17:28:27.406" v="533" actId="478"/>
          <ac:spMkLst>
            <pc:docMk/>
            <pc:sldMk cId="3913548642" sldId="262"/>
            <ac:spMk id="16" creationId="{9E4BDF71-D3BE-7045-2A02-2747543A78F3}"/>
          </ac:spMkLst>
        </pc:spChg>
        <pc:spChg chg="add del mod">
          <ac:chgData name="Katarzyna Policht" userId="01412ec1-e8c9-45e7-b1c0-8ee21a8f273b" providerId="ADAL" clId="{9826002A-5F57-4D51-B420-D6163AD888BF}" dt="2024-03-17T17:28:29.829" v="534" actId="478"/>
          <ac:spMkLst>
            <pc:docMk/>
            <pc:sldMk cId="3913548642" sldId="262"/>
            <ac:spMk id="17" creationId="{772212F8-2995-5741-2622-A2A3E86B5038}"/>
          </ac:spMkLst>
        </pc:spChg>
        <pc:spChg chg="add del mod">
          <ac:chgData name="Katarzyna Policht" userId="01412ec1-e8c9-45e7-b1c0-8ee21a8f273b" providerId="ADAL" clId="{9826002A-5F57-4D51-B420-D6163AD888BF}" dt="2024-03-17T17:28:32.181" v="535" actId="478"/>
          <ac:spMkLst>
            <pc:docMk/>
            <pc:sldMk cId="3913548642" sldId="262"/>
            <ac:spMk id="18" creationId="{2DFAD645-CB63-78C8-565F-2B4C36C563BA}"/>
          </ac:spMkLst>
        </pc:spChg>
        <pc:picChg chg="del">
          <ac:chgData name="Katarzyna Policht" userId="01412ec1-e8c9-45e7-b1c0-8ee21a8f273b" providerId="ADAL" clId="{9826002A-5F57-4D51-B420-D6163AD888BF}" dt="2024-03-17T17:07:30.064" v="154" actId="478"/>
          <ac:picMkLst>
            <pc:docMk/>
            <pc:sldMk cId="3913548642" sldId="262"/>
            <ac:picMk id="6" creationId="{F294C494-2F7A-AE64-99C8-CD93A2964DDD}"/>
          </ac:picMkLst>
        </pc:picChg>
        <pc:picChg chg="add mod">
          <ac:chgData name="Katarzyna Policht" userId="01412ec1-e8c9-45e7-b1c0-8ee21a8f273b" providerId="ADAL" clId="{9826002A-5F57-4D51-B420-D6163AD888BF}" dt="2024-03-20T14:49:11.353" v="2883" actId="1076"/>
          <ac:picMkLst>
            <pc:docMk/>
            <pc:sldMk cId="3913548642" sldId="262"/>
            <ac:picMk id="6" creationId="{F580EE14-B9B1-E419-47C0-9B5FF219695F}"/>
          </ac:picMkLst>
        </pc:picChg>
        <pc:picChg chg="add mod">
          <ac:chgData name="Katarzyna Policht" userId="01412ec1-e8c9-45e7-b1c0-8ee21a8f273b" providerId="ADAL" clId="{9826002A-5F57-4D51-B420-D6163AD888BF}" dt="2024-03-20T14:49:13.267" v="2884" actId="1076"/>
          <ac:picMkLst>
            <pc:docMk/>
            <pc:sldMk cId="3913548642" sldId="262"/>
            <ac:picMk id="8" creationId="{90DDB15F-1999-69B3-9285-99110182A0D5}"/>
          </ac:picMkLst>
        </pc:picChg>
        <pc:picChg chg="del">
          <ac:chgData name="Katarzyna Policht" userId="01412ec1-e8c9-45e7-b1c0-8ee21a8f273b" providerId="ADAL" clId="{9826002A-5F57-4D51-B420-D6163AD888BF}" dt="2024-03-17T17:07:32.441" v="155" actId="478"/>
          <ac:picMkLst>
            <pc:docMk/>
            <pc:sldMk cId="3913548642" sldId="262"/>
            <ac:picMk id="9" creationId="{582129B0-0ECB-BED0-D73A-FF276CF62850}"/>
          </ac:picMkLst>
        </pc:picChg>
        <pc:cxnChg chg="add del mod">
          <ac:chgData name="Katarzyna Policht" userId="01412ec1-e8c9-45e7-b1c0-8ee21a8f273b" providerId="ADAL" clId="{9826002A-5F57-4D51-B420-D6163AD888BF}" dt="2024-03-17T17:15:21.395" v="353" actId="478"/>
          <ac:cxnSpMkLst>
            <pc:docMk/>
            <pc:sldMk cId="3913548642" sldId="262"/>
            <ac:cxnSpMk id="10" creationId="{11F84D36-9CB8-118E-E788-A6C8546A5519}"/>
          </ac:cxnSpMkLst>
        </pc:cxnChg>
      </pc:sldChg>
      <pc:sldChg chg="delSp modSp add mod">
        <pc:chgData name="Katarzyna Policht" userId="01412ec1-e8c9-45e7-b1c0-8ee21a8f273b" providerId="ADAL" clId="{9826002A-5F57-4D51-B420-D6163AD888BF}" dt="2024-03-20T14:49:47.374" v="2889" actId="14100"/>
        <pc:sldMkLst>
          <pc:docMk/>
          <pc:sldMk cId="128957679" sldId="263"/>
        </pc:sldMkLst>
        <pc:spChg chg="del mod">
          <ac:chgData name="Katarzyna Policht" userId="01412ec1-e8c9-45e7-b1c0-8ee21a8f273b" providerId="ADAL" clId="{9826002A-5F57-4D51-B420-D6163AD888BF}" dt="2024-03-17T17:22:20.142" v="443" actId="478"/>
          <ac:spMkLst>
            <pc:docMk/>
            <pc:sldMk cId="128957679" sldId="263"/>
            <ac:spMk id="2" creationId="{E2C2AFCF-D6F9-CFF1-B520-A19DC5F4D7C2}"/>
          </ac:spMkLst>
        </pc:spChg>
        <pc:spChg chg="del">
          <ac:chgData name="Katarzyna Policht" userId="01412ec1-e8c9-45e7-b1c0-8ee21a8f273b" providerId="ADAL" clId="{9826002A-5F57-4D51-B420-D6163AD888BF}" dt="2024-03-17T17:22:23.892" v="444" actId="478"/>
          <ac:spMkLst>
            <pc:docMk/>
            <pc:sldMk cId="128957679" sldId="263"/>
            <ac:spMk id="3" creationId="{582AF590-BB1C-14BE-CDC4-540BC770BE6E}"/>
          </ac:spMkLst>
        </pc:spChg>
        <pc:spChg chg="del">
          <ac:chgData name="Katarzyna Policht" userId="01412ec1-e8c9-45e7-b1c0-8ee21a8f273b" providerId="ADAL" clId="{9826002A-5F57-4D51-B420-D6163AD888BF}" dt="2024-03-17T17:22:16.162" v="441" actId="478"/>
          <ac:spMkLst>
            <pc:docMk/>
            <pc:sldMk cId="128957679" sldId="263"/>
            <ac:spMk id="4" creationId="{FE3E711F-C34A-EA33-D2BC-9B2E2E160E08}"/>
          </ac:spMkLst>
        </pc:spChg>
        <pc:spChg chg="del">
          <ac:chgData name="Katarzyna Policht" userId="01412ec1-e8c9-45e7-b1c0-8ee21a8f273b" providerId="ADAL" clId="{9826002A-5F57-4D51-B420-D6163AD888BF}" dt="2024-03-17T17:22:27.440" v="445" actId="478"/>
          <ac:spMkLst>
            <pc:docMk/>
            <pc:sldMk cId="128957679" sldId="263"/>
            <ac:spMk id="5" creationId="{32133805-48FF-5681-F8D4-57900450C5C7}"/>
          </ac:spMkLst>
        </pc:spChg>
        <pc:spChg chg="mod">
          <ac:chgData name="Katarzyna Policht" userId="01412ec1-e8c9-45e7-b1c0-8ee21a8f273b" providerId="ADAL" clId="{9826002A-5F57-4D51-B420-D6163AD888BF}" dt="2024-03-17T19:17:31.616" v="1901" actId="20577"/>
          <ac:spMkLst>
            <pc:docMk/>
            <pc:sldMk cId="128957679" sldId="263"/>
            <ac:spMk id="7" creationId="{964BFA31-505F-B16B-8677-FC09B065F448}"/>
          </ac:spMkLst>
        </pc:spChg>
        <pc:spChg chg="mod">
          <ac:chgData name="Katarzyna Policht" userId="01412ec1-e8c9-45e7-b1c0-8ee21a8f273b" providerId="ADAL" clId="{9826002A-5F57-4D51-B420-D6163AD888BF}" dt="2024-03-20T14:49:21.624" v="2885" actId="1076"/>
          <ac:spMkLst>
            <pc:docMk/>
            <pc:sldMk cId="128957679" sldId="263"/>
            <ac:spMk id="15" creationId="{057C9A42-8A07-B176-6BB5-8A7EDB1ECC5D}"/>
          </ac:spMkLst>
        </pc:spChg>
        <pc:spChg chg="mod">
          <ac:chgData name="Katarzyna Policht" userId="01412ec1-e8c9-45e7-b1c0-8ee21a8f273b" providerId="ADAL" clId="{9826002A-5F57-4D51-B420-D6163AD888BF}" dt="2024-03-17T17:22:44.707" v="484" actId="14100"/>
          <ac:spMkLst>
            <pc:docMk/>
            <pc:sldMk cId="128957679" sldId="263"/>
            <ac:spMk id="16" creationId="{9E4BDF71-D3BE-7045-2A02-2747543A78F3}"/>
          </ac:spMkLst>
        </pc:spChg>
        <pc:spChg chg="mod">
          <ac:chgData name="Katarzyna Policht" userId="01412ec1-e8c9-45e7-b1c0-8ee21a8f273b" providerId="ADAL" clId="{9826002A-5F57-4D51-B420-D6163AD888BF}" dt="2024-03-20T14:49:31.087" v="2887" actId="1076"/>
          <ac:spMkLst>
            <pc:docMk/>
            <pc:sldMk cId="128957679" sldId="263"/>
            <ac:spMk id="17" creationId="{772212F8-2995-5741-2622-A2A3E86B5038}"/>
          </ac:spMkLst>
        </pc:spChg>
        <pc:spChg chg="mod">
          <ac:chgData name="Katarzyna Policht" userId="01412ec1-e8c9-45e7-b1c0-8ee21a8f273b" providerId="ADAL" clId="{9826002A-5F57-4D51-B420-D6163AD888BF}" dt="2024-03-20T14:49:47.374" v="2889" actId="14100"/>
          <ac:spMkLst>
            <pc:docMk/>
            <pc:sldMk cId="128957679" sldId="263"/>
            <ac:spMk id="18" creationId="{2DFAD645-CB63-78C8-565F-2B4C36C563BA}"/>
          </ac:spMkLst>
        </pc:spChg>
      </pc:sldChg>
      <pc:sldChg chg="add del">
        <pc:chgData name="Katarzyna Policht" userId="01412ec1-e8c9-45e7-b1c0-8ee21a8f273b" providerId="ADAL" clId="{9826002A-5F57-4D51-B420-D6163AD888BF}" dt="2024-03-17T19:18:05.848" v="1904" actId="47"/>
        <pc:sldMkLst>
          <pc:docMk/>
          <pc:sldMk cId="2935164521" sldId="264"/>
        </pc:sldMkLst>
      </pc:sldChg>
      <pc:sldChg chg="addSp modSp add mod ord">
        <pc:chgData name="Katarzyna Policht" userId="01412ec1-e8c9-45e7-b1c0-8ee21a8f273b" providerId="ADAL" clId="{9826002A-5F57-4D51-B420-D6163AD888BF}" dt="2024-03-21T13:59:22.791" v="5327" actId="14100"/>
        <pc:sldMkLst>
          <pc:docMk/>
          <pc:sldMk cId="1271842572" sldId="265"/>
        </pc:sldMkLst>
        <pc:spChg chg="add mod">
          <ac:chgData name="Katarzyna Policht" userId="01412ec1-e8c9-45e7-b1c0-8ee21a8f273b" providerId="ADAL" clId="{9826002A-5F57-4D51-B420-D6163AD888BF}" dt="2024-03-21T13:34:46.393" v="5012" actId="1076"/>
          <ac:spMkLst>
            <pc:docMk/>
            <pc:sldMk cId="1271842572" sldId="265"/>
            <ac:spMk id="2" creationId="{BC0E43E1-7ACF-6C96-6F06-E02B8B0E8280}"/>
          </ac:spMkLst>
        </pc:spChg>
        <pc:spChg chg="mod">
          <ac:chgData name="Katarzyna Policht" userId="01412ec1-e8c9-45e7-b1c0-8ee21a8f273b" providerId="ADAL" clId="{9826002A-5F57-4D51-B420-D6163AD888BF}" dt="2024-03-21T13:34:23.339" v="5009" actId="207"/>
          <ac:spMkLst>
            <pc:docMk/>
            <pc:sldMk cId="1271842572" sldId="265"/>
            <ac:spMk id="7" creationId="{964BFA31-505F-B16B-8677-FC09B065F448}"/>
          </ac:spMkLst>
        </pc:spChg>
        <pc:spChg chg="mod">
          <ac:chgData name="Katarzyna Policht" userId="01412ec1-e8c9-45e7-b1c0-8ee21a8f273b" providerId="ADAL" clId="{9826002A-5F57-4D51-B420-D6163AD888BF}" dt="2024-03-21T13:59:22.791" v="5327" actId="14100"/>
          <ac:spMkLst>
            <pc:docMk/>
            <pc:sldMk cId="1271842572" sldId="265"/>
            <ac:spMk id="11" creationId="{02BCF6F0-3A96-7B04-7CAF-05F04F0C55AF}"/>
          </ac:spMkLst>
        </pc:spChg>
        <pc:picChg chg="add mod">
          <ac:chgData name="Katarzyna Policht" userId="01412ec1-e8c9-45e7-b1c0-8ee21a8f273b" providerId="ADAL" clId="{9826002A-5F57-4D51-B420-D6163AD888BF}" dt="2024-03-21T13:29:50.462" v="4912" actId="14100"/>
          <ac:picMkLst>
            <pc:docMk/>
            <pc:sldMk cId="1271842572" sldId="265"/>
            <ac:picMk id="4" creationId="{4E70BAED-8A56-2702-E7B6-1C037B6D9CE4}"/>
          </ac:picMkLst>
        </pc:picChg>
        <pc:picChg chg="add mod">
          <ac:chgData name="Katarzyna Policht" userId="01412ec1-e8c9-45e7-b1c0-8ee21a8f273b" providerId="ADAL" clId="{9826002A-5F57-4D51-B420-D6163AD888BF}" dt="2024-03-21T13:29:52.734" v="4913" actId="14100"/>
          <ac:picMkLst>
            <pc:docMk/>
            <pc:sldMk cId="1271842572" sldId="265"/>
            <ac:picMk id="6" creationId="{DA25506B-7611-616B-8DBB-1CC7C485DA2F}"/>
          </ac:picMkLst>
        </pc:picChg>
        <pc:picChg chg="add mod">
          <ac:chgData name="Katarzyna Policht" userId="01412ec1-e8c9-45e7-b1c0-8ee21a8f273b" providerId="ADAL" clId="{9826002A-5F57-4D51-B420-D6163AD888BF}" dt="2024-03-21T13:29:54.669" v="4914" actId="14100"/>
          <ac:picMkLst>
            <pc:docMk/>
            <pc:sldMk cId="1271842572" sldId="265"/>
            <ac:picMk id="9" creationId="{46556DB2-DEA1-D0B1-D8FC-2E8F480AAD98}"/>
          </ac:picMkLst>
        </pc:picChg>
      </pc:sldChg>
      <pc:sldChg chg="addSp delSp modSp add mod">
        <pc:chgData name="Katarzyna Policht" userId="01412ec1-e8c9-45e7-b1c0-8ee21a8f273b" providerId="ADAL" clId="{9826002A-5F57-4D51-B420-D6163AD888BF}" dt="2024-03-21T13:59:09.985" v="5326" actId="1076"/>
        <pc:sldMkLst>
          <pc:docMk/>
          <pc:sldMk cId="2515629396" sldId="266"/>
        </pc:sldMkLst>
        <pc:spChg chg="add mod">
          <ac:chgData name="Katarzyna Policht" userId="01412ec1-e8c9-45e7-b1c0-8ee21a8f273b" providerId="ADAL" clId="{9826002A-5F57-4D51-B420-D6163AD888BF}" dt="2024-03-21T13:59:09.985" v="5326" actId="1076"/>
          <ac:spMkLst>
            <pc:docMk/>
            <pc:sldMk cId="2515629396" sldId="266"/>
            <ac:spMk id="2" creationId="{D2705179-18AB-2118-E582-F15BE2981189}"/>
          </ac:spMkLst>
        </pc:spChg>
        <pc:spChg chg="mod">
          <ac:chgData name="Katarzyna Policht" userId="01412ec1-e8c9-45e7-b1c0-8ee21a8f273b" providerId="ADAL" clId="{9826002A-5F57-4D51-B420-D6163AD888BF}" dt="2024-03-21T13:34:59.624" v="5013" actId="207"/>
          <ac:spMkLst>
            <pc:docMk/>
            <pc:sldMk cId="2515629396" sldId="266"/>
            <ac:spMk id="7" creationId="{964BFA31-505F-B16B-8677-FC09B065F448}"/>
          </ac:spMkLst>
        </pc:spChg>
        <pc:spChg chg="mod">
          <ac:chgData name="Katarzyna Policht" userId="01412ec1-e8c9-45e7-b1c0-8ee21a8f273b" providerId="ADAL" clId="{9826002A-5F57-4D51-B420-D6163AD888BF}" dt="2024-03-21T13:58:20.074" v="5320" actId="1076"/>
          <ac:spMkLst>
            <pc:docMk/>
            <pc:sldMk cId="2515629396" sldId="266"/>
            <ac:spMk id="11" creationId="{02BCF6F0-3A96-7B04-7CAF-05F04F0C55AF}"/>
          </ac:spMkLst>
        </pc:spChg>
        <pc:spChg chg="add mod">
          <ac:chgData name="Katarzyna Policht" userId="01412ec1-e8c9-45e7-b1c0-8ee21a8f273b" providerId="ADAL" clId="{9826002A-5F57-4D51-B420-D6163AD888BF}" dt="2024-03-21T13:58:31.378" v="5321" actId="1076"/>
          <ac:spMkLst>
            <pc:docMk/>
            <pc:sldMk cId="2515629396" sldId="266"/>
            <ac:spMk id="15" creationId="{8398EEA2-34E3-1D48-C1EF-1CA1112CC44E}"/>
          </ac:spMkLst>
        </pc:spChg>
        <pc:spChg chg="add del mod">
          <ac:chgData name="Katarzyna Policht" userId="01412ec1-e8c9-45e7-b1c0-8ee21a8f273b" providerId="ADAL" clId="{9826002A-5F57-4D51-B420-D6163AD888BF}" dt="2024-03-21T11:26:34.054" v="3691" actId="478"/>
          <ac:spMkLst>
            <pc:docMk/>
            <pc:sldMk cId="2515629396" sldId="266"/>
            <ac:spMk id="18" creationId="{BC4C6355-2458-58A5-BF2F-4AD07AC3BE16}"/>
          </ac:spMkLst>
        </pc:spChg>
        <pc:graphicFrameChg chg="add del mod modGraphic">
          <ac:chgData name="Katarzyna Policht" userId="01412ec1-e8c9-45e7-b1c0-8ee21a8f273b" providerId="ADAL" clId="{9826002A-5F57-4D51-B420-D6163AD888BF}" dt="2024-03-17T18:08:03.483" v="1101" actId="3680"/>
          <ac:graphicFrameMkLst>
            <pc:docMk/>
            <pc:sldMk cId="2515629396" sldId="266"/>
            <ac:graphicFrameMk id="5" creationId="{7CE5A343-AC4E-8079-3088-55290E87B31D}"/>
          </ac:graphicFrameMkLst>
        </pc:graphicFrameChg>
        <pc:graphicFrameChg chg="add mod">
          <ac:chgData name="Katarzyna Policht" userId="01412ec1-e8c9-45e7-b1c0-8ee21a8f273b" providerId="ADAL" clId="{9826002A-5F57-4D51-B420-D6163AD888BF}" dt="2024-03-17T18:07:56.184" v="1098"/>
          <ac:graphicFrameMkLst>
            <pc:docMk/>
            <pc:sldMk cId="2515629396" sldId="266"/>
            <ac:graphicFrameMk id="8" creationId="{F0376B33-DB5E-EF49-A9E8-CDFDF281F86D}"/>
          </ac:graphicFrameMkLst>
        </pc:graphicFrameChg>
        <pc:graphicFrameChg chg="add del modGraphic">
          <ac:chgData name="Katarzyna Policht" userId="01412ec1-e8c9-45e7-b1c0-8ee21a8f273b" providerId="ADAL" clId="{9826002A-5F57-4D51-B420-D6163AD888BF}" dt="2024-03-17T18:09:39.961" v="1103" actId="1032"/>
          <ac:graphicFrameMkLst>
            <pc:docMk/>
            <pc:sldMk cId="2515629396" sldId="266"/>
            <ac:graphicFrameMk id="13" creationId="{5852C3F4-4DFB-2FF9-210D-9D7020F265FD}"/>
          </ac:graphicFrameMkLst>
        </pc:graphicFrameChg>
        <pc:graphicFrameChg chg="add del mod modGraphic">
          <ac:chgData name="Katarzyna Policht" userId="01412ec1-e8c9-45e7-b1c0-8ee21a8f273b" providerId="ADAL" clId="{9826002A-5F57-4D51-B420-D6163AD888BF}" dt="2024-03-17T18:21:07.488" v="1353" actId="478"/>
          <ac:graphicFrameMkLst>
            <pc:docMk/>
            <pc:sldMk cId="2515629396" sldId="266"/>
            <ac:graphicFrameMk id="14" creationId="{2B660356-A55B-3985-0719-038B29E37053}"/>
          </ac:graphicFrameMkLst>
        </pc:graphicFrameChg>
        <pc:picChg chg="del">
          <ac:chgData name="Katarzyna Policht" userId="01412ec1-e8c9-45e7-b1c0-8ee21a8f273b" providerId="ADAL" clId="{9826002A-5F57-4D51-B420-D6163AD888BF}" dt="2024-03-17T18:05:18.752" v="1059" actId="478"/>
          <ac:picMkLst>
            <pc:docMk/>
            <pc:sldMk cId="2515629396" sldId="266"/>
            <ac:picMk id="4" creationId="{4E70BAED-8A56-2702-E7B6-1C037B6D9CE4}"/>
          </ac:picMkLst>
        </pc:picChg>
        <pc:picChg chg="del">
          <ac:chgData name="Katarzyna Policht" userId="01412ec1-e8c9-45e7-b1c0-8ee21a8f273b" providerId="ADAL" clId="{9826002A-5F57-4D51-B420-D6163AD888BF}" dt="2024-03-17T18:05:17.972" v="1058" actId="478"/>
          <ac:picMkLst>
            <pc:docMk/>
            <pc:sldMk cId="2515629396" sldId="266"/>
            <ac:picMk id="6" creationId="{DA25506B-7611-616B-8DBB-1CC7C485DA2F}"/>
          </ac:picMkLst>
        </pc:picChg>
        <pc:picChg chg="del">
          <ac:chgData name="Katarzyna Policht" userId="01412ec1-e8c9-45e7-b1c0-8ee21a8f273b" providerId="ADAL" clId="{9826002A-5F57-4D51-B420-D6163AD888BF}" dt="2024-03-17T18:05:17.363" v="1057" actId="478"/>
          <ac:picMkLst>
            <pc:docMk/>
            <pc:sldMk cId="2515629396" sldId="266"/>
            <ac:picMk id="9" creationId="{46556DB2-DEA1-D0B1-D8FC-2E8F480AAD98}"/>
          </ac:picMkLst>
        </pc:picChg>
        <pc:picChg chg="add mod modCrop">
          <ac:chgData name="Katarzyna Policht" userId="01412ec1-e8c9-45e7-b1c0-8ee21a8f273b" providerId="ADAL" clId="{9826002A-5F57-4D51-B420-D6163AD888BF}" dt="2024-03-21T13:58:44.899" v="5324" actId="14100"/>
          <ac:picMkLst>
            <pc:docMk/>
            <pc:sldMk cId="2515629396" sldId="266"/>
            <ac:picMk id="17" creationId="{A3CC4035-D6D6-4FC5-CC80-0BE8AE2A33CE}"/>
          </ac:picMkLst>
        </pc:picChg>
      </pc:sldChg>
      <pc:sldChg chg="addSp delSp modSp add mod">
        <pc:chgData name="Katarzyna Policht" userId="01412ec1-e8c9-45e7-b1c0-8ee21a8f273b" providerId="ADAL" clId="{9826002A-5F57-4D51-B420-D6163AD888BF}" dt="2024-03-21T13:58:02.923" v="5318" actId="1076"/>
        <pc:sldMkLst>
          <pc:docMk/>
          <pc:sldMk cId="1302033710" sldId="267"/>
        </pc:sldMkLst>
        <pc:spChg chg="del">
          <ac:chgData name="Katarzyna Policht" userId="01412ec1-e8c9-45e7-b1c0-8ee21a8f273b" providerId="ADAL" clId="{9826002A-5F57-4D51-B420-D6163AD888BF}" dt="2024-03-17T18:39:27.570" v="1506" actId="478"/>
          <ac:spMkLst>
            <pc:docMk/>
            <pc:sldMk cId="1302033710" sldId="267"/>
            <ac:spMk id="2" creationId="{D2705179-18AB-2118-E582-F15BE2981189}"/>
          </ac:spMkLst>
        </pc:spChg>
        <pc:spChg chg="add mod">
          <ac:chgData name="Katarzyna Policht" userId="01412ec1-e8c9-45e7-b1c0-8ee21a8f273b" providerId="ADAL" clId="{9826002A-5F57-4D51-B420-D6163AD888BF}" dt="2024-03-21T13:58:02.923" v="5318" actId="1076"/>
          <ac:spMkLst>
            <pc:docMk/>
            <pc:sldMk cId="1302033710" sldId="267"/>
            <ac:spMk id="4" creationId="{FFC946E0-BF6E-FBDC-8964-9E67EF784D74}"/>
          </ac:spMkLst>
        </pc:spChg>
        <pc:spChg chg="add mod">
          <ac:chgData name="Katarzyna Policht" userId="01412ec1-e8c9-45e7-b1c0-8ee21a8f273b" providerId="ADAL" clId="{9826002A-5F57-4D51-B420-D6163AD888BF}" dt="2024-03-21T13:38:04.575" v="5066" actId="1076"/>
          <ac:spMkLst>
            <pc:docMk/>
            <pc:sldMk cId="1302033710" sldId="267"/>
            <ac:spMk id="6" creationId="{A75BA2D0-0070-E392-57FA-2240736C3CE8}"/>
          </ac:spMkLst>
        </pc:spChg>
        <pc:spChg chg="mod">
          <ac:chgData name="Katarzyna Policht" userId="01412ec1-e8c9-45e7-b1c0-8ee21a8f273b" providerId="ADAL" clId="{9826002A-5F57-4D51-B420-D6163AD888BF}" dt="2024-03-21T13:36:45.962" v="5047" actId="207"/>
          <ac:spMkLst>
            <pc:docMk/>
            <pc:sldMk cId="1302033710" sldId="267"/>
            <ac:spMk id="7" creationId="{964BFA31-505F-B16B-8677-FC09B065F448}"/>
          </ac:spMkLst>
        </pc:spChg>
        <pc:spChg chg="mod">
          <ac:chgData name="Katarzyna Policht" userId="01412ec1-e8c9-45e7-b1c0-8ee21a8f273b" providerId="ADAL" clId="{9826002A-5F57-4D51-B420-D6163AD888BF}" dt="2024-03-21T13:57:53.488" v="5317" actId="1076"/>
          <ac:spMkLst>
            <pc:docMk/>
            <pc:sldMk cId="1302033710" sldId="267"/>
            <ac:spMk id="11" creationId="{02BCF6F0-3A96-7B04-7CAF-05F04F0C55AF}"/>
          </ac:spMkLst>
        </pc:spChg>
        <pc:spChg chg="del mod">
          <ac:chgData name="Katarzyna Policht" userId="01412ec1-e8c9-45e7-b1c0-8ee21a8f273b" providerId="ADAL" clId="{9826002A-5F57-4D51-B420-D6163AD888BF}" dt="2024-03-17T18:45:54.682" v="1572" actId="478"/>
          <ac:spMkLst>
            <pc:docMk/>
            <pc:sldMk cId="1302033710" sldId="267"/>
            <ac:spMk id="15" creationId="{8398EEA2-34E3-1D48-C1EF-1CA1112CC44E}"/>
          </ac:spMkLst>
        </pc:spChg>
        <pc:spChg chg="del mod">
          <ac:chgData name="Katarzyna Policht" userId="01412ec1-e8c9-45e7-b1c0-8ee21a8f273b" providerId="ADAL" clId="{9826002A-5F57-4D51-B420-D6163AD888BF}" dt="2024-03-17T18:39:24.709" v="1504" actId="478"/>
          <ac:spMkLst>
            <pc:docMk/>
            <pc:sldMk cId="1302033710" sldId="267"/>
            <ac:spMk id="18" creationId="{BC4C6355-2458-58A5-BF2F-4AD07AC3BE16}"/>
          </ac:spMkLst>
        </pc:spChg>
        <pc:picChg chg="add mod">
          <ac:chgData name="Katarzyna Policht" userId="01412ec1-e8c9-45e7-b1c0-8ee21a8f273b" providerId="ADAL" clId="{9826002A-5F57-4D51-B420-D6163AD888BF}" dt="2024-03-21T13:38:45.593" v="5076" actId="1076"/>
          <ac:picMkLst>
            <pc:docMk/>
            <pc:sldMk cId="1302033710" sldId="267"/>
            <ac:picMk id="5" creationId="{9840432F-3EDD-DFEC-43DC-A9BE2ECB3DB0}"/>
          </ac:picMkLst>
        </pc:picChg>
        <pc:picChg chg="add del">
          <ac:chgData name="Katarzyna Policht" userId="01412ec1-e8c9-45e7-b1c0-8ee21a8f273b" providerId="ADAL" clId="{9826002A-5F57-4D51-B420-D6163AD888BF}" dt="2024-03-17T19:24:10.118" v="1906" actId="22"/>
          <ac:picMkLst>
            <pc:docMk/>
            <pc:sldMk cId="1302033710" sldId="267"/>
            <ac:picMk id="9" creationId="{11C3CC1F-6C7B-E7E3-6793-5A97D12E3001}"/>
          </ac:picMkLst>
        </pc:picChg>
        <pc:picChg chg="del">
          <ac:chgData name="Katarzyna Policht" userId="01412ec1-e8c9-45e7-b1c0-8ee21a8f273b" providerId="ADAL" clId="{9826002A-5F57-4D51-B420-D6163AD888BF}" dt="2024-03-17T18:39:25.919" v="1505" actId="478"/>
          <ac:picMkLst>
            <pc:docMk/>
            <pc:sldMk cId="1302033710" sldId="267"/>
            <ac:picMk id="17" creationId="{A3CC4035-D6D6-4FC5-CC80-0BE8AE2A33CE}"/>
          </ac:picMkLst>
        </pc:picChg>
      </pc:sldChg>
      <pc:sldChg chg="addSp delSp modSp add mod">
        <pc:chgData name="Katarzyna Policht" userId="01412ec1-e8c9-45e7-b1c0-8ee21a8f273b" providerId="ADAL" clId="{9826002A-5F57-4D51-B420-D6163AD888BF}" dt="2024-03-21T15:49:00.023" v="5336" actId="1076"/>
        <pc:sldMkLst>
          <pc:docMk/>
          <pc:sldMk cId="3840196436" sldId="268"/>
        </pc:sldMkLst>
        <pc:spChg chg="mod">
          <ac:chgData name="Katarzyna Policht" userId="01412ec1-e8c9-45e7-b1c0-8ee21a8f273b" providerId="ADAL" clId="{9826002A-5F57-4D51-B420-D6163AD888BF}" dt="2024-03-21T13:55:10.513" v="5267" actId="2711"/>
          <ac:spMkLst>
            <pc:docMk/>
            <pc:sldMk cId="3840196436" sldId="268"/>
            <ac:spMk id="4" creationId="{FFC946E0-BF6E-FBDC-8964-9E67EF784D74}"/>
          </ac:spMkLst>
        </pc:spChg>
        <pc:spChg chg="add del mod">
          <ac:chgData name="Katarzyna Policht" userId="01412ec1-e8c9-45e7-b1c0-8ee21a8f273b" providerId="ADAL" clId="{9826002A-5F57-4D51-B420-D6163AD888BF}" dt="2024-03-21T13:39:53.428" v="5089" actId="478"/>
          <ac:spMkLst>
            <pc:docMk/>
            <pc:sldMk cId="3840196436" sldId="268"/>
            <ac:spMk id="5" creationId="{AE970B5A-22B2-FB4B-7550-D80E084B5CFC}"/>
          </ac:spMkLst>
        </pc:spChg>
        <pc:spChg chg="del">
          <ac:chgData name="Katarzyna Policht" userId="01412ec1-e8c9-45e7-b1c0-8ee21a8f273b" providerId="ADAL" clId="{9826002A-5F57-4D51-B420-D6163AD888BF}" dt="2024-03-17T19:24:57.779" v="1935" actId="478"/>
          <ac:spMkLst>
            <pc:docMk/>
            <pc:sldMk cId="3840196436" sldId="268"/>
            <ac:spMk id="6" creationId="{A75BA2D0-0070-E392-57FA-2240736C3CE8}"/>
          </ac:spMkLst>
        </pc:spChg>
        <pc:spChg chg="mod">
          <ac:chgData name="Katarzyna Policht" userId="01412ec1-e8c9-45e7-b1c0-8ee21a8f273b" providerId="ADAL" clId="{9826002A-5F57-4D51-B420-D6163AD888BF}" dt="2024-03-21T13:55:05.634" v="5266" actId="207"/>
          <ac:spMkLst>
            <pc:docMk/>
            <pc:sldMk cId="3840196436" sldId="268"/>
            <ac:spMk id="7" creationId="{964BFA31-505F-B16B-8677-FC09B065F448}"/>
          </ac:spMkLst>
        </pc:spChg>
        <pc:spChg chg="add del mod">
          <ac:chgData name="Katarzyna Policht" userId="01412ec1-e8c9-45e7-b1c0-8ee21a8f273b" providerId="ADAL" clId="{9826002A-5F57-4D51-B420-D6163AD888BF}" dt="2024-03-21T15:48:42.393" v="5333" actId="478"/>
          <ac:spMkLst>
            <pc:docMk/>
            <pc:sldMk cId="3840196436" sldId="268"/>
            <ac:spMk id="8" creationId="{0D076174-EE9E-D55A-2762-75C7DF2BA522}"/>
          </ac:spMkLst>
        </pc:spChg>
        <pc:spChg chg="add del">
          <ac:chgData name="Katarzyna Policht" userId="01412ec1-e8c9-45e7-b1c0-8ee21a8f273b" providerId="ADAL" clId="{9826002A-5F57-4D51-B420-D6163AD888BF}" dt="2024-03-17T19:35:12.506" v="2305" actId="22"/>
          <ac:spMkLst>
            <pc:docMk/>
            <pc:sldMk cId="3840196436" sldId="268"/>
            <ac:spMk id="10" creationId="{7B73A847-6E4F-2BA0-81C8-2D0CCAB7CB22}"/>
          </ac:spMkLst>
        </pc:spChg>
        <pc:spChg chg="del">
          <ac:chgData name="Katarzyna Policht" userId="01412ec1-e8c9-45e7-b1c0-8ee21a8f273b" providerId="ADAL" clId="{9826002A-5F57-4D51-B420-D6163AD888BF}" dt="2024-03-17T19:28:47.659" v="1936" actId="478"/>
          <ac:spMkLst>
            <pc:docMk/>
            <pc:sldMk cId="3840196436" sldId="268"/>
            <ac:spMk id="11" creationId="{02BCF6F0-3A96-7B04-7CAF-05F04F0C55AF}"/>
          </ac:spMkLst>
        </pc:spChg>
        <pc:picChg chg="add del mod">
          <ac:chgData name="Katarzyna Policht" userId="01412ec1-e8c9-45e7-b1c0-8ee21a8f273b" providerId="ADAL" clId="{9826002A-5F57-4D51-B420-D6163AD888BF}" dt="2024-03-21T15:48:37.477" v="5331" actId="478"/>
          <ac:picMkLst>
            <pc:docMk/>
            <pc:sldMk cId="3840196436" sldId="268"/>
            <ac:picMk id="2" creationId="{43B5066D-FA5F-47E1-403A-987E64EDE38D}"/>
          </ac:picMkLst>
        </pc:picChg>
        <pc:picChg chg="del">
          <ac:chgData name="Katarzyna Policht" userId="01412ec1-e8c9-45e7-b1c0-8ee21a8f273b" providerId="ADAL" clId="{9826002A-5F57-4D51-B420-D6163AD888BF}" dt="2024-03-17T19:24:53.260" v="1934" actId="478"/>
          <ac:picMkLst>
            <pc:docMk/>
            <pc:sldMk cId="3840196436" sldId="268"/>
            <ac:picMk id="5" creationId="{9840432F-3EDD-DFEC-43DC-A9BE2ECB3DB0}"/>
          </ac:picMkLst>
        </pc:picChg>
        <pc:picChg chg="add mod">
          <ac:chgData name="Katarzyna Policht" userId="01412ec1-e8c9-45e7-b1c0-8ee21a8f273b" providerId="ADAL" clId="{9826002A-5F57-4D51-B420-D6163AD888BF}" dt="2024-03-21T15:49:00.023" v="5336" actId="1076"/>
          <ac:picMkLst>
            <pc:docMk/>
            <pc:sldMk cId="3840196436" sldId="268"/>
            <ac:picMk id="9" creationId="{0D231853-031A-7145-8DB0-1465E626C47D}"/>
          </ac:picMkLst>
        </pc:picChg>
      </pc:sldChg>
      <pc:sldChg chg="addSp delSp modSp add mod">
        <pc:chgData name="Katarzyna Policht" userId="01412ec1-e8c9-45e7-b1c0-8ee21a8f273b" providerId="ADAL" clId="{9826002A-5F57-4D51-B420-D6163AD888BF}" dt="2024-03-17T19:38:19.090" v="2355" actId="478"/>
        <pc:sldMkLst>
          <pc:docMk/>
          <pc:sldMk cId="3440644711" sldId="269"/>
        </pc:sldMkLst>
        <pc:spChg chg="del mod">
          <ac:chgData name="Katarzyna Policht" userId="01412ec1-e8c9-45e7-b1c0-8ee21a8f273b" providerId="ADAL" clId="{9826002A-5F57-4D51-B420-D6163AD888BF}" dt="2024-03-17T19:38:19.090" v="2355" actId="478"/>
          <ac:spMkLst>
            <pc:docMk/>
            <pc:sldMk cId="3440644711" sldId="269"/>
            <ac:spMk id="4" creationId="{FFC946E0-BF6E-FBDC-8964-9E67EF784D74}"/>
          </ac:spMkLst>
        </pc:spChg>
        <pc:spChg chg="add mod">
          <ac:chgData name="Katarzyna Policht" userId="01412ec1-e8c9-45e7-b1c0-8ee21a8f273b" providerId="ADAL" clId="{9826002A-5F57-4D51-B420-D6163AD888BF}" dt="2024-03-17T19:38:15.337" v="2354"/>
          <ac:spMkLst>
            <pc:docMk/>
            <pc:sldMk cId="3440644711" sldId="269"/>
            <ac:spMk id="5" creationId="{DD23C495-7177-9B04-8C24-8EB37277ADCE}"/>
          </ac:spMkLst>
        </pc:spChg>
        <pc:spChg chg="mod">
          <ac:chgData name="Katarzyna Policht" userId="01412ec1-e8c9-45e7-b1c0-8ee21a8f273b" providerId="ADAL" clId="{9826002A-5F57-4D51-B420-D6163AD888BF}" dt="2024-03-17T19:35:50.088" v="2339" actId="20577"/>
          <ac:spMkLst>
            <pc:docMk/>
            <pc:sldMk cId="3440644711" sldId="269"/>
            <ac:spMk id="7" creationId="{964BFA31-505F-B16B-8677-FC09B065F448}"/>
          </ac:spMkLst>
        </pc:spChg>
        <pc:spChg chg="del mod">
          <ac:chgData name="Katarzyna Policht" userId="01412ec1-e8c9-45e7-b1c0-8ee21a8f273b" providerId="ADAL" clId="{9826002A-5F57-4D51-B420-D6163AD888BF}" dt="2024-03-17T19:35:29.647" v="2310" actId="478"/>
          <ac:spMkLst>
            <pc:docMk/>
            <pc:sldMk cId="3440644711" sldId="269"/>
            <ac:spMk id="8" creationId="{0D076174-EE9E-D55A-2762-75C7DF2BA522}"/>
          </ac:spMkLst>
        </pc:spChg>
        <pc:picChg chg="del">
          <ac:chgData name="Katarzyna Policht" userId="01412ec1-e8c9-45e7-b1c0-8ee21a8f273b" providerId="ADAL" clId="{9826002A-5F57-4D51-B420-D6163AD888BF}" dt="2024-03-17T19:35:26.280" v="2308" actId="478"/>
          <ac:picMkLst>
            <pc:docMk/>
            <pc:sldMk cId="3440644711" sldId="269"/>
            <ac:picMk id="2" creationId="{43B5066D-FA5F-47E1-403A-987E64EDE38D}"/>
          </ac:picMkLst>
        </pc:picChg>
      </pc:sldChg>
      <pc:sldChg chg="addSp delSp modSp add mod">
        <pc:chgData name="Katarzyna Policht" userId="01412ec1-e8c9-45e7-b1c0-8ee21a8f273b" providerId="ADAL" clId="{9826002A-5F57-4D51-B420-D6163AD888BF}" dt="2024-03-17T19:40:56.290" v="2419" actId="122"/>
        <pc:sldMkLst>
          <pc:docMk/>
          <pc:sldMk cId="1334000177" sldId="270"/>
        </pc:sldMkLst>
        <pc:spChg chg="add mod">
          <ac:chgData name="Katarzyna Policht" userId="01412ec1-e8c9-45e7-b1c0-8ee21a8f273b" providerId="ADAL" clId="{9826002A-5F57-4D51-B420-D6163AD888BF}" dt="2024-03-17T19:40:26.854" v="2412" actId="1076"/>
          <ac:spMkLst>
            <pc:docMk/>
            <pc:sldMk cId="1334000177" sldId="270"/>
            <ac:spMk id="2" creationId="{5FCFCC16-0D1E-6A39-6F35-B9BC50440EC4}"/>
          </ac:spMkLst>
        </pc:spChg>
        <pc:spChg chg="add mod">
          <ac:chgData name="Katarzyna Policht" userId="01412ec1-e8c9-45e7-b1c0-8ee21a8f273b" providerId="ADAL" clId="{9826002A-5F57-4D51-B420-D6163AD888BF}" dt="2024-03-17T19:40:56.290" v="2419" actId="122"/>
          <ac:spMkLst>
            <pc:docMk/>
            <pc:sldMk cId="1334000177" sldId="270"/>
            <ac:spMk id="4" creationId="{B448CEC8-F796-6312-AA04-C10D031171E6}"/>
          </ac:spMkLst>
        </pc:spChg>
        <pc:spChg chg="del">
          <ac:chgData name="Katarzyna Policht" userId="01412ec1-e8c9-45e7-b1c0-8ee21a8f273b" providerId="ADAL" clId="{9826002A-5F57-4D51-B420-D6163AD888BF}" dt="2024-03-17T19:39:10.216" v="2380" actId="478"/>
          <ac:spMkLst>
            <pc:docMk/>
            <pc:sldMk cId="1334000177" sldId="270"/>
            <ac:spMk id="5" creationId="{DD23C495-7177-9B04-8C24-8EB37277ADCE}"/>
          </ac:spMkLst>
        </pc:spChg>
        <pc:spChg chg="mod">
          <ac:chgData name="Katarzyna Policht" userId="01412ec1-e8c9-45e7-b1c0-8ee21a8f273b" providerId="ADAL" clId="{9826002A-5F57-4D51-B420-D6163AD888BF}" dt="2024-03-17T19:40:16.433" v="2407" actId="1076"/>
          <ac:spMkLst>
            <pc:docMk/>
            <pc:sldMk cId="1334000177" sldId="270"/>
            <ac:spMk id="7" creationId="{964BFA31-505F-B16B-8677-FC09B065F448}"/>
          </ac:spMkLst>
        </pc:spChg>
      </pc:sldChg>
      <pc:sldChg chg="add del">
        <pc:chgData name="Katarzyna Policht" userId="01412ec1-e8c9-45e7-b1c0-8ee21a8f273b" providerId="ADAL" clId="{9826002A-5F57-4D51-B420-D6163AD888BF}" dt="2024-03-17T19:38:56.459" v="2379"/>
        <pc:sldMkLst>
          <pc:docMk/>
          <pc:sldMk cId="1951592269" sldId="271"/>
        </pc:sldMkLst>
      </pc:sldChg>
      <pc:sldChg chg="addSp delSp modSp add mod">
        <pc:chgData name="Katarzyna Policht" userId="01412ec1-e8c9-45e7-b1c0-8ee21a8f273b" providerId="ADAL" clId="{9826002A-5F57-4D51-B420-D6163AD888BF}" dt="2024-03-21T13:56:53.535" v="5311" actId="114"/>
        <pc:sldMkLst>
          <pc:docMk/>
          <pc:sldMk cId="3885621176" sldId="271"/>
        </pc:sldMkLst>
        <pc:spChg chg="add mod">
          <ac:chgData name="Katarzyna Policht" userId="01412ec1-e8c9-45e7-b1c0-8ee21a8f273b" providerId="ADAL" clId="{9826002A-5F57-4D51-B420-D6163AD888BF}" dt="2024-03-21T13:55:43.231" v="5275"/>
          <ac:spMkLst>
            <pc:docMk/>
            <pc:sldMk cId="3885621176" sldId="271"/>
            <ac:spMk id="2" creationId="{15A70BB4-ACA9-D229-103E-8EAD5218BEBD}"/>
          </ac:spMkLst>
        </pc:spChg>
        <pc:spChg chg="add del mod">
          <ac:chgData name="Katarzyna Policht" userId="01412ec1-e8c9-45e7-b1c0-8ee21a8f273b" providerId="ADAL" clId="{9826002A-5F57-4D51-B420-D6163AD888BF}" dt="2024-03-21T10:33:43.995" v="2928" actId="478"/>
          <ac:spMkLst>
            <pc:docMk/>
            <pc:sldMk cId="3885621176" sldId="271"/>
            <ac:spMk id="2" creationId="{3EAE6073-3A6D-2D7A-6C87-74CA28CDFC6C}"/>
          </ac:spMkLst>
        </pc:spChg>
        <pc:spChg chg="add mod">
          <ac:chgData name="Katarzyna Policht" userId="01412ec1-e8c9-45e7-b1c0-8ee21a8f273b" providerId="ADAL" clId="{9826002A-5F57-4D51-B420-D6163AD888BF}" dt="2024-03-21T13:56:41.169" v="5309" actId="1076"/>
          <ac:spMkLst>
            <pc:docMk/>
            <pc:sldMk cId="3885621176" sldId="271"/>
            <ac:spMk id="4" creationId="{B7437390-B485-D273-E334-C7F58E3E4F0C}"/>
          </ac:spMkLst>
        </pc:spChg>
        <pc:spChg chg="add mod">
          <ac:chgData name="Katarzyna Policht" userId="01412ec1-e8c9-45e7-b1c0-8ee21a8f273b" providerId="ADAL" clId="{9826002A-5F57-4D51-B420-D6163AD888BF}" dt="2024-03-21T13:56:34.584" v="5308" actId="1076"/>
          <ac:spMkLst>
            <pc:docMk/>
            <pc:sldMk cId="3885621176" sldId="271"/>
            <ac:spMk id="5" creationId="{EAB74051-4005-0802-5851-FFEFEE025F31}"/>
          </ac:spMkLst>
        </pc:spChg>
        <pc:spChg chg="add mod">
          <ac:chgData name="Katarzyna Policht" userId="01412ec1-e8c9-45e7-b1c0-8ee21a8f273b" providerId="ADAL" clId="{9826002A-5F57-4D51-B420-D6163AD888BF}" dt="2024-03-21T13:56:53.535" v="5311" actId="114"/>
          <ac:spMkLst>
            <pc:docMk/>
            <pc:sldMk cId="3885621176" sldId="271"/>
            <ac:spMk id="6" creationId="{98867ED3-BA3D-6AD9-BDD3-C368D2CFBDDA}"/>
          </ac:spMkLst>
        </pc:spChg>
        <pc:spChg chg="mod">
          <ac:chgData name="Katarzyna Policht" userId="01412ec1-e8c9-45e7-b1c0-8ee21a8f273b" providerId="ADAL" clId="{9826002A-5F57-4D51-B420-D6163AD888BF}" dt="2024-03-21T13:55:18.718" v="5268" actId="207"/>
          <ac:spMkLst>
            <pc:docMk/>
            <pc:sldMk cId="3885621176" sldId="271"/>
            <ac:spMk id="7" creationId="{964BFA31-505F-B16B-8677-FC09B065F448}"/>
          </ac:spMkLst>
        </pc:spChg>
        <pc:spChg chg="add mod">
          <ac:chgData name="Katarzyna Policht" userId="01412ec1-e8c9-45e7-b1c0-8ee21a8f273b" providerId="ADAL" clId="{9826002A-5F57-4D51-B420-D6163AD888BF}" dt="2024-03-21T13:56:49.059" v="5310" actId="114"/>
          <ac:spMkLst>
            <pc:docMk/>
            <pc:sldMk cId="3885621176" sldId="271"/>
            <ac:spMk id="8" creationId="{C5B91C53-47A8-5001-D592-6F1053AFD1E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C33F6-3E6E-40C9-85F8-B20A7FF85159}" type="datetimeFigureOut">
              <a:rPr lang="de-DE" smtClean="0"/>
              <a:t>22.03.2024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B4EF1-A278-43C4-B50B-A52C04A7B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44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266-2174-4F30-A649-34447B4B522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266-2174-4F30-A649-34447B4B522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66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6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87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9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44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38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2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6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4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5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orred/unet-p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Abstrakcyjny obraz połączenia sieciowego na białym tle">
            <a:extLst>
              <a:ext uri="{FF2B5EF4-FFF2-40B4-BE49-F238E27FC236}">
                <a16:creationId xmlns:a16="http://schemas.microsoft.com/office/drawing/2014/main" id="{28A6EFC5-53EE-1CA4-7167-7A47E5C2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91" r="909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893F1CA-62B1-F1E8-5DBA-83052F2D7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53" y="2326805"/>
            <a:ext cx="9213293" cy="2890069"/>
          </a:xfrm>
        </p:spPr>
        <p:txBody>
          <a:bodyPr anchor="b">
            <a:normAutofit fontScale="90000"/>
          </a:bodyPr>
          <a:lstStyle/>
          <a:p>
            <a:r>
              <a:rPr lang="pl-PL" sz="6700" b="1" dirty="0" err="1">
                <a:solidFill>
                  <a:schemeClr val="bg1"/>
                </a:solidFill>
                <a:latin typeface="Aptos" panose="020B0004020202020204" pitchFamily="34" charset="0"/>
              </a:rPr>
              <a:t>Semantic</a:t>
            </a:r>
            <a:r>
              <a:rPr lang="pl-PL" sz="6700" b="1" dirty="0">
                <a:solidFill>
                  <a:schemeClr val="bg1"/>
                </a:solidFill>
                <a:latin typeface="Aptos" panose="020B0004020202020204" pitchFamily="34" charset="0"/>
              </a:rPr>
              <a:t> image </a:t>
            </a:r>
            <a:r>
              <a:rPr lang="pl-PL" sz="6700" b="1" dirty="0" err="1">
                <a:solidFill>
                  <a:schemeClr val="bg1"/>
                </a:solidFill>
                <a:latin typeface="Aptos" panose="020B0004020202020204" pitchFamily="34" charset="0"/>
              </a:rPr>
              <a:t>segmentation</a:t>
            </a:r>
            <a:br>
              <a:rPr lang="de-DE" sz="6000" b="1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de-DE" sz="20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br>
              <a:rPr lang="pl-PL" sz="80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pl-PL" sz="4400" dirty="0" err="1">
                <a:solidFill>
                  <a:schemeClr val="bg1"/>
                </a:solidFill>
                <a:latin typeface="Aptos" panose="020B0004020202020204" pitchFamily="34" charset="0"/>
              </a:rPr>
              <a:t>implementing</a:t>
            </a:r>
            <a:r>
              <a:rPr lang="pl-PL" sz="4400" dirty="0">
                <a:solidFill>
                  <a:schemeClr val="bg1"/>
                </a:solidFill>
                <a:latin typeface="Aptos" panose="020B0004020202020204" pitchFamily="34" charset="0"/>
              </a:rPr>
              <a:t> u</a:t>
            </a:r>
            <a:r>
              <a:rPr lang="de-DE" sz="4400" dirty="0">
                <a:solidFill>
                  <a:schemeClr val="bg1"/>
                </a:solidFill>
                <a:latin typeface="Aptos" panose="020B0004020202020204" pitchFamily="34" charset="0"/>
              </a:rPr>
              <a:t>-</a:t>
            </a:r>
            <a:r>
              <a:rPr lang="pl-PL" sz="4400" dirty="0">
                <a:solidFill>
                  <a:schemeClr val="bg1"/>
                </a:solidFill>
                <a:latin typeface="Aptos" panose="020B0004020202020204" pitchFamily="34" charset="0"/>
              </a:rPr>
              <a:t>net++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C08A371-AAF1-E206-F7F7-0850C98D4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352" y="6073402"/>
            <a:ext cx="9213293" cy="364482"/>
          </a:xfrm>
        </p:spPr>
        <p:txBody>
          <a:bodyPr>
            <a:noAutofit/>
          </a:bodyPr>
          <a:lstStyle/>
          <a:p>
            <a:r>
              <a:rPr lang="pl-PL" dirty="0">
                <a:solidFill>
                  <a:schemeClr val="bg1"/>
                </a:solidFill>
                <a:latin typeface="Aptos" panose="020B0004020202020204" pitchFamily="34" charset="0"/>
              </a:rPr>
              <a:t>Philipp Kochański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C9D58ECE-ED3A-5668-62BC-874F47ECE3B0}"/>
              </a:ext>
            </a:extLst>
          </p:cNvPr>
          <p:cNvSpPr txBox="1">
            <a:spLocks/>
          </p:cNvSpPr>
          <p:nvPr/>
        </p:nvSpPr>
        <p:spPr>
          <a:xfrm>
            <a:off x="1489352" y="6428280"/>
            <a:ext cx="9213293" cy="36448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chemeClr val="bg1"/>
                </a:solidFill>
                <a:latin typeface="Aptos" panose="020B0004020202020204" pitchFamily="34" charset="0"/>
              </a:rPr>
              <a:t>Katarzyna Policht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261D5471-C80F-9C67-E66A-1FF503F3B80D}"/>
              </a:ext>
            </a:extLst>
          </p:cNvPr>
          <p:cNvSpPr txBox="1">
            <a:spLocks/>
          </p:cNvSpPr>
          <p:nvPr/>
        </p:nvSpPr>
        <p:spPr>
          <a:xfrm>
            <a:off x="10760329" y="6437884"/>
            <a:ext cx="1431648" cy="36448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Aptos" panose="020B0004020202020204" pitchFamily="34" charset="0"/>
              </a:rPr>
              <a:t>23.03.2024</a:t>
            </a:r>
          </a:p>
        </p:txBody>
      </p:sp>
    </p:spTree>
    <p:extLst>
      <p:ext uri="{BB962C8B-B14F-4D97-AF65-F5344CB8AC3E}">
        <p14:creationId xmlns:p14="http://schemas.microsoft.com/office/powerpoint/2010/main" val="3477320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1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Model </a:t>
            </a:r>
            <a:r>
              <a:rPr lang="de-DE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results</a:t>
            </a:r>
            <a:r>
              <a:rPr lang="de-DE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 </a:t>
            </a:r>
            <a:endParaRPr lang="pl-PL" sz="4000" b="1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AA6B5497-0699-2BB5-78C6-F3A265862A82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82D688B-0C46-FA97-ACE2-FC0C2BDCD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827568"/>
              </p:ext>
            </p:extLst>
          </p:nvPr>
        </p:nvGraphicFramePr>
        <p:xfrm>
          <a:off x="487149" y="1440216"/>
          <a:ext cx="11217702" cy="5184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542">
                  <a:extLst>
                    <a:ext uri="{9D8B030D-6E8A-4147-A177-3AD203B41FA5}">
                      <a16:colId xmlns:a16="http://schemas.microsoft.com/office/drawing/2014/main" val="4225055856"/>
                    </a:ext>
                  </a:extLst>
                </a:gridCol>
                <a:gridCol w="4433042">
                  <a:extLst>
                    <a:ext uri="{9D8B030D-6E8A-4147-A177-3AD203B41FA5}">
                      <a16:colId xmlns:a16="http://schemas.microsoft.com/office/drawing/2014/main" val="2567538597"/>
                    </a:ext>
                  </a:extLst>
                </a:gridCol>
                <a:gridCol w="4398118">
                  <a:extLst>
                    <a:ext uri="{9D8B030D-6E8A-4147-A177-3AD203B41FA5}">
                      <a16:colId xmlns:a16="http://schemas.microsoft.com/office/drawing/2014/main" val="748050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400" b="1" i="1" dirty="0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Hyperparameter</a:t>
                      </a:r>
                      <a:r>
                        <a:rPr lang="de-DE" sz="1400" b="1" dirty="0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pl-PL" sz="1400" b="1" i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1" i="1" dirty="0">
                          <a:latin typeface="Aptos" panose="020B0004020202020204" pitchFamily="34" charset="0"/>
                        </a:rPr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1" i="1" dirty="0" err="1">
                          <a:latin typeface="Aptos" panose="020B0004020202020204" pitchFamily="34" charset="0"/>
                        </a:rPr>
                        <a:t>Default</a:t>
                      </a:r>
                      <a:r>
                        <a:rPr lang="pl-PL" sz="1400" b="1" i="1" dirty="0">
                          <a:latin typeface="Aptos" panose="020B0004020202020204" pitchFamily="34" charset="0"/>
                        </a:rPr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774274"/>
                  </a:ext>
                </a:extLst>
              </a:tr>
              <a:tr h="281039">
                <a:tc>
                  <a:txBody>
                    <a:bodyPr/>
                    <a:lstStyle/>
                    <a:p>
                      <a:r>
                        <a:rPr lang="pl-PL" sz="1400" b="1" i="1" dirty="0" err="1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Deep</a:t>
                      </a:r>
                      <a:r>
                        <a:rPr lang="pl-PL" sz="1400" b="1" i="1" dirty="0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400" b="1" i="1" dirty="0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r>
                        <a:rPr lang="pl-PL" sz="1400" b="1" i="1" dirty="0" err="1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upervision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>
                          <a:latin typeface="Aptos" panose="020B0004020202020204" pitchFamily="34" charset="0"/>
                        </a:rPr>
                        <a:t>False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>
                          <a:latin typeface="Aptos" panose="020B0004020202020204" pitchFamily="34" charset="0"/>
                        </a:rPr>
                        <a:t>False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493138"/>
                  </a:ext>
                </a:extLst>
              </a:tr>
              <a:tr h="281039">
                <a:tc>
                  <a:txBody>
                    <a:bodyPr/>
                    <a:lstStyle/>
                    <a:p>
                      <a:r>
                        <a:rPr lang="pl-PL" sz="1400" b="1" i="1" dirty="0" err="1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Batch</a:t>
                      </a:r>
                      <a:r>
                        <a:rPr lang="pl-PL" sz="1400" b="1" i="1" dirty="0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de-DE" sz="1400" b="1" i="1" dirty="0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pl-PL" sz="1400" b="1" i="1" dirty="0" err="1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ormalization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1" dirty="0">
                          <a:latin typeface="Aptos" panose="020B0004020202020204" pitchFamily="34" charset="0"/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1" dirty="0" err="1">
                          <a:latin typeface="Aptos" panose="020B0004020202020204" pitchFamily="34" charset="0"/>
                        </a:rPr>
                        <a:t>False</a:t>
                      </a:r>
                      <a:endParaRPr lang="pl-PL" sz="1400" b="1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85191"/>
                  </a:ext>
                </a:extLst>
              </a:tr>
              <a:tr h="281039">
                <a:tc>
                  <a:txBody>
                    <a:bodyPr/>
                    <a:lstStyle/>
                    <a:p>
                      <a:r>
                        <a:rPr lang="pl-PL" sz="1400" b="1" i="1" dirty="0" err="1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Activation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Aptos" panose="020B0004020202020204" pitchFamily="34" charset="0"/>
                        </a:rPr>
                        <a:t>Re</a:t>
                      </a:r>
                      <a:r>
                        <a:rPr lang="de-DE" sz="1400" dirty="0">
                          <a:latin typeface="Aptos" panose="020B0004020202020204" pitchFamily="34" charset="0"/>
                        </a:rPr>
                        <a:t>LU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Aptos" panose="020B0004020202020204" pitchFamily="34" charset="0"/>
                        </a:rPr>
                        <a:t>Re</a:t>
                      </a:r>
                      <a:r>
                        <a:rPr lang="de-DE" sz="1400" dirty="0">
                          <a:latin typeface="Aptos" panose="020B0004020202020204" pitchFamily="34" charset="0"/>
                        </a:rPr>
                        <a:t>LU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98981"/>
                  </a:ext>
                </a:extLst>
              </a:tr>
              <a:tr h="281039">
                <a:tc>
                  <a:txBody>
                    <a:bodyPr/>
                    <a:lstStyle/>
                    <a:p>
                      <a:r>
                        <a:rPr lang="pl-PL" sz="1400" b="1" i="1" dirty="0" err="1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Optimizer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1" dirty="0">
                          <a:latin typeface="Aptos" panose="020B0004020202020204" pitchFamily="34" charset="0"/>
                        </a:rPr>
                        <a:t>Adam (0.0001)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1" dirty="0">
                          <a:latin typeface="Aptos" panose="020B0004020202020204" pitchFamily="34" charset="0"/>
                        </a:rPr>
                        <a:t>Adam (0.001)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163827"/>
                  </a:ext>
                </a:extLst>
              </a:tr>
              <a:tr h="281039">
                <a:tc>
                  <a:txBody>
                    <a:bodyPr/>
                    <a:lstStyle/>
                    <a:p>
                      <a:r>
                        <a:rPr lang="pl-PL" sz="1400" b="1" i="1" dirty="0" err="1">
                          <a:latin typeface="Aptos" panose="020B0004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Dropout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>
                          <a:latin typeface="Aptos" panose="020B0004020202020204" pitchFamily="34" charset="0"/>
                        </a:rPr>
                        <a:t>False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>
                          <a:latin typeface="Aptos" panose="020B0004020202020204" pitchFamily="34" charset="0"/>
                        </a:rPr>
                        <a:t>False</a:t>
                      </a:r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694582"/>
                  </a:ext>
                </a:extLst>
              </a:tr>
              <a:tr h="281039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Aptos" panose="020B0004020202020204" pitchFamily="34" charset="0"/>
                        </a:rPr>
                        <a:t>Val</a:t>
                      </a:r>
                      <a:r>
                        <a:rPr lang="de-DE" sz="1400" b="1" dirty="0" err="1">
                          <a:latin typeface="Aptos" panose="020B0004020202020204" pitchFamily="34" charset="0"/>
                        </a:rPr>
                        <a:t>idation</a:t>
                      </a:r>
                      <a:r>
                        <a:rPr lang="pl-PL" sz="1400" b="1" dirty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pl-PL" sz="1400" b="1" dirty="0" err="1">
                          <a:latin typeface="Aptos" panose="020B0004020202020204" pitchFamily="34" charset="0"/>
                        </a:rPr>
                        <a:t>loss</a:t>
                      </a:r>
                      <a:endParaRPr lang="pl-PL" sz="14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Aptos" panose="020B0004020202020204" pitchFamily="34" charset="0"/>
                        </a:rPr>
                        <a:t>0,0714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Aptos" panose="020B0004020202020204" pitchFamily="34" charset="0"/>
                        </a:rPr>
                        <a:t>0,0871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805276"/>
                  </a:ext>
                </a:extLst>
              </a:tr>
              <a:tr h="281039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Aptos" panose="020B0004020202020204" pitchFamily="34" charset="0"/>
                        </a:rPr>
                        <a:t>Test </a:t>
                      </a:r>
                      <a:r>
                        <a:rPr lang="pl-PL" sz="1400" b="1" dirty="0" err="1">
                          <a:latin typeface="Aptos" panose="020B0004020202020204" pitchFamily="34" charset="0"/>
                        </a:rPr>
                        <a:t>loss</a:t>
                      </a:r>
                      <a:endParaRPr lang="pl-PL" sz="14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Aptos" panose="020B0004020202020204" pitchFamily="34" charset="0"/>
                        </a:rPr>
                        <a:t>0,0662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Aptos" panose="020B0004020202020204" pitchFamily="34" charset="0"/>
                        </a:rPr>
                        <a:t>0,0799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159927"/>
                  </a:ext>
                </a:extLst>
              </a:tr>
              <a:tr h="281039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Aptos" panose="020B0004020202020204" pitchFamily="34" charset="0"/>
                        </a:rPr>
                        <a:t>Training </a:t>
                      </a:r>
                      <a:r>
                        <a:rPr lang="pl-PL" sz="1400" b="1" dirty="0" err="1">
                          <a:latin typeface="Aptos" panose="020B0004020202020204" pitchFamily="34" charset="0"/>
                        </a:rPr>
                        <a:t>time</a:t>
                      </a:r>
                      <a:endParaRPr lang="pl-PL" sz="14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Aptos" panose="020B0004020202020204" pitchFamily="34" charset="0"/>
                        </a:rPr>
                        <a:t>78 min (26 </a:t>
                      </a:r>
                      <a:r>
                        <a:rPr lang="pl-PL" sz="1400" dirty="0" err="1">
                          <a:latin typeface="Aptos" panose="020B0004020202020204" pitchFamily="34" charset="0"/>
                        </a:rPr>
                        <a:t>epoch</a:t>
                      </a:r>
                      <a:r>
                        <a:rPr lang="de-DE" sz="1400" dirty="0">
                          <a:latin typeface="Aptos" panose="020B0004020202020204" pitchFamily="34" charset="0"/>
                        </a:rPr>
                        <a:t>s</a:t>
                      </a:r>
                      <a:r>
                        <a:rPr lang="pl-PL" sz="1400" dirty="0">
                          <a:latin typeface="Aptos" panose="020B00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latin typeface="Aptos" panose="020B0004020202020204" pitchFamily="34" charset="0"/>
                        </a:rPr>
                        <a:t>52 min (20 </a:t>
                      </a:r>
                      <a:r>
                        <a:rPr lang="pl-PL" sz="1400" dirty="0" err="1">
                          <a:latin typeface="Aptos" panose="020B0004020202020204" pitchFamily="34" charset="0"/>
                        </a:rPr>
                        <a:t>epoch</a:t>
                      </a:r>
                      <a:r>
                        <a:rPr lang="de-DE" sz="1400" dirty="0">
                          <a:latin typeface="Aptos" panose="020B0004020202020204" pitchFamily="34" charset="0"/>
                        </a:rPr>
                        <a:t>s</a:t>
                      </a:r>
                      <a:r>
                        <a:rPr lang="pl-PL" sz="1400" dirty="0">
                          <a:latin typeface="Aptos" panose="020B00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535946"/>
                  </a:ext>
                </a:extLst>
              </a:tr>
              <a:tr h="2440904">
                <a:tc>
                  <a:txBody>
                    <a:bodyPr/>
                    <a:lstStyle/>
                    <a:p>
                      <a:r>
                        <a:rPr lang="pl-PL" sz="1400" b="1" dirty="0">
                          <a:latin typeface="Aptos" panose="020B0004020202020204" pitchFamily="34" charset="0"/>
                        </a:rPr>
                        <a:t>Learning </a:t>
                      </a:r>
                      <a:r>
                        <a:rPr lang="pl-PL" sz="1400" b="1" dirty="0" err="1">
                          <a:latin typeface="Aptos" panose="020B0004020202020204" pitchFamily="34" charset="0"/>
                        </a:rPr>
                        <a:t>curve</a:t>
                      </a:r>
                      <a:endParaRPr lang="pl-PL" sz="1400" b="1" dirty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sz="140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690420"/>
                  </a:ext>
                </a:extLst>
              </a:tr>
            </a:tbl>
          </a:graphicData>
        </a:graphic>
      </p:graphicFrame>
      <p:pic>
        <p:nvPicPr>
          <p:cNvPr id="17" name="Obraz 16">
            <a:extLst>
              <a:ext uri="{FF2B5EF4-FFF2-40B4-BE49-F238E27FC236}">
                <a16:creationId xmlns:a16="http://schemas.microsoft.com/office/drawing/2014/main" id="{AFD40D8A-81BA-2A4F-41CB-1A4B29F53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8" t="6688" r="4008"/>
          <a:stretch/>
        </p:blipFill>
        <p:spPr>
          <a:xfrm>
            <a:off x="2771786" y="4304658"/>
            <a:ext cx="4410807" cy="2226249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7FC8BEB4-A5D5-7F9C-E52F-B5951B025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8"/>
          <a:stretch/>
        </p:blipFill>
        <p:spPr>
          <a:xfrm>
            <a:off x="7434647" y="4304659"/>
            <a:ext cx="4102817" cy="22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4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1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Aptos" panose="020B0004020202020204" pitchFamily="34" charset="0"/>
              </a:rPr>
              <a:t>Live Presentation</a:t>
            </a:r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AA6B5497-0699-2BB5-78C6-F3A265862A82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B448CEC8-F796-6312-AA04-C10D031171E6}"/>
              </a:ext>
            </a:extLst>
          </p:cNvPr>
          <p:cNvSpPr txBox="1">
            <a:spLocks/>
          </p:cNvSpPr>
          <p:nvPr/>
        </p:nvSpPr>
        <p:spPr>
          <a:xfrm>
            <a:off x="3536700" y="2813748"/>
            <a:ext cx="5118600" cy="399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SWITCH TO VS CODE </a:t>
            </a:r>
            <a:endParaRPr lang="pl-PL" sz="2000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l-PL" sz="1600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File type vscode - Files &amp; Folders Icons">
            <a:extLst>
              <a:ext uri="{FF2B5EF4-FFF2-40B4-BE49-F238E27FC236}">
                <a16:creationId xmlns:a16="http://schemas.microsoft.com/office/drawing/2014/main" id="{3CE04A81-93CA-E41F-F04B-E9A949C7D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213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00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1"/>
            <a:ext cx="9060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latin typeface="Aptos" panose="020B0004020202020204" pitchFamily="34" charset="0"/>
              </a:rPr>
              <a:t>Problems</a:t>
            </a:r>
            <a:r>
              <a:rPr lang="pl-PL" sz="4400" b="1" dirty="0">
                <a:latin typeface="Aptos" panose="020B0004020202020204" pitchFamily="34" charset="0"/>
              </a:rPr>
              <a:t> &amp; </a:t>
            </a:r>
            <a:r>
              <a:rPr lang="pl-PL" sz="4400" b="1" dirty="0" err="1">
                <a:latin typeface="Aptos" panose="020B0004020202020204" pitchFamily="34" charset="0"/>
              </a:rPr>
              <a:t>Improvement</a:t>
            </a:r>
            <a:r>
              <a:rPr lang="pl-PL" sz="4400" b="1" dirty="0">
                <a:latin typeface="Aptos" panose="020B0004020202020204" pitchFamily="34" charset="0"/>
              </a:rPr>
              <a:t> </a:t>
            </a:r>
            <a:r>
              <a:rPr lang="pl-PL" sz="4400" b="1" dirty="0" err="1">
                <a:latin typeface="Aptos" panose="020B0004020202020204" pitchFamily="34" charset="0"/>
              </a:rPr>
              <a:t>ideas</a:t>
            </a:r>
            <a:endParaRPr lang="pl-PL" sz="4400" b="1" dirty="0">
              <a:latin typeface="Aptos" panose="020B0004020202020204" pitchFamily="34" charset="0"/>
            </a:endParaRPr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AA6B5497-0699-2BB5-78C6-F3A265862A82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7437390-B485-D273-E334-C7F58E3E4F0C}"/>
              </a:ext>
            </a:extLst>
          </p:cNvPr>
          <p:cNvSpPr txBox="1"/>
          <p:nvPr/>
        </p:nvSpPr>
        <p:spPr>
          <a:xfrm>
            <a:off x="5833098" y="2652472"/>
            <a:ext cx="60091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augmentation</a:t>
            </a:r>
            <a:endParaRPr lang="pl-PL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small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patches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rather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resized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  <a:endParaRPr lang="pl-PL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sizes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8 –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such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Focal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levels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filters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endParaRPr lang="pl-PL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AB74051-4005-0802-5851-FFEFEE025F31}"/>
              </a:ext>
            </a:extLst>
          </p:cNvPr>
          <p:cNvSpPr txBox="1"/>
          <p:nvPr/>
        </p:nvSpPr>
        <p:spPr>
          <a:xfrm>
            <a:off x="531845" y="2652472"/>
            <a:ext cx="5301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</a:rPr>
              <a:t>Resource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limitations</a:t>
            </a:r>
            <a:r>
              <a:rPr lang="de-DE" sz="2000" dirty="0">
                <a:latin typeface="Aptos" panose="020B0004020202020204" pitchFamily="34" charset="0"/>
              </a:rPr>
              <a:t> e.g. GPU </a:t>
            </a:r>
            <a:r>
              <a:rPr lang="pl-PL" sz="2000" dirty="0" err="1">
                <a:latin typeface="Aptos" panose="020B0004020202020204" pitchFamily="34" charset="0"/>
              </a:rPr>
              <a:t>memory</a:t>
            </a:r>
            <a:endParaRPr lang="de-DE" sz="2000" dirty="0">
              <a:latin typeface="Aptos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</a:rPr>
              <a:t>Reduced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batch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size</a:t>
            </a:r>
            <a:r>
              <a:rPr lang="de-DE" sz="2000" dirty="0">
                <a:latin typeface="Aptos" panose="020B0004020202020204" pitchFamily="34" charset="0"/>
              </a:rPr>
              <a:t> (</a:t>
            </a:r>
            <a:r>
              <a:rPr lang="de-DE" sz="2000" dirty="0" err="1">
                <a:latin typeface="Aptos" panose="020B0004020202020204" pitchFamily="34" charset="0"/>
              </a:rPr>
              <a:t>generalization</a:t>
            </a:r>
            <a:r>
              <a:rPr lang="de-DE" sz="2000" dirty="0">
                <a:latin typeface="Aptos" panose="020B00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</a:rPr>
              <a:t>Reduced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image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size</a:t>
            </a:r>
            <a:r>
              <a:rPr lang="de-DE" sz="2000" dirty="0">
                <a:latin typeface="Aptos" panose="020B0004020202020204" pitchFamily="34" charset="0"/>
              </a:rPr>
              <a:t> (</a:t>
            </a:r>
            <a:r>
              <a:rPr lang="de-DE" sz="2000" dirty="0" err="1">
                <a:latin typeface="Aptos" panose="020B0004020202020204" pitchFamily="34" charset="0"/>
              </a:rPr>
              <a:t>information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loss</a:t>
            </a:r>
            <a:r>
              <a:rPr lang="de-DE" sz="2000" dirty="0">
                <a:latin typeface="Aptos" panose="020B0004020202020204" pitchFamily="34" charset="0"/>
              </a:rPr>
              <a:t>)</a:t>
            </a:r>
            <a:endParaRPr lang="pl-PL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Aptos" panose="020B0004020202020204" pitchFamily="34" charset="0"/>
              </a:rPr>
              <a:t>Dying</a:t>
            </a:r>
            <a:r>
              <a:rPr lang="pl-PL" sz="2000" dirty="0">
                <a:latin typeface="Aptos" panose="020B0004020202020204" pitchFamily="34" charset="0"/>
              </a:rPr>
              <a:t> </a:t>
            </a:r>
            <a:r>
              <a:rPr lang="de-DE" sz="2000" dirty="0">
                <a:latin typeface="Aptos" panose="020B0004020202020204" pitchFamily="34" charset="0"/>
              </a:rPr>
              <a:t>R</a:t>
            </a:r>
            <a:r>
              <a:rPr lang="pl-PL" sz="2000" dirty="0">
                <a:latin typeface="Aptos" panose="020B0004020202020204" pitchFamily="34" charset="0"/>
              </a:rPr>
              <a:t>e</a:t>
            </a:r>
            <a:r>
              <a:rPr lang="de-DE" sz="2000" dirty="0">
                <a:latin typeface="Aptos" panose="020B0004020202020204" pitchFamily="34" charset="0"/>
              </a:rPr>
              <a:t>LU</a:t>
            </a:r>
            <a:endParaRPr lang="pl-PL" sz="2000" dirty="0">
              <a:latin typeface="Aptos" panose="020B0004020202020204" pitchFamily="34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8867ED3-BA3D-6AD9-BDD3-C368D2CFBDDA}"/>
              </a:ext>
            </a:extLst>
          </p:cNvPr>
          <p:cNvSpPr txBox="1"/>
          <p:nvPr/>
        </p:nvSpPr>
        <p:spPr>
          <a:xfrm>
            <a:off x="531845" y="1927153"/>
            <a:ext cx="530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>
                <a:latin typeface="Aptos" panose="020B0004020202020204" pitchFamily="34" charset="0"/>
              </a:rPr>
              <a:t>Problems</a:t>
            </a:r>
            <a:endParaRPr lang="pl-PL" sz="2400" b="1" dirty="0">
              <a:latin typeface="Aptos" panose="020B00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5B91C53-47A8-5001-D592-6F1053AFD1E5}"/>
              </a:ext>
            </a:extLst>
          </p:cNvPr>
          <p:cNvSpPr txBox="1"/>
          <p:nvPr/>
        </p:nvSpPr>
        <p:spPr>
          <a:xfrm>
            <a:off x="5833098" y="1927153"/>
            <a:ext cx="530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>
                <a:latin typeface="Aptos" panose="020B0004020202020204" pitchFamily="34" charset="0"/>
              </a:rPr>
              <a:t>Improvement</a:t>
            </a:r>
            <a:r>
              <a:rPr lang="de-DE" sz="2400" b="1" dirty="0">
                <a:latin typeface="Aptos" panose="020B0004020202020204" pitchFamily="34" charset="0"/>
              </a:rPr>
              <a:t> </a:t>
            </a:r>
            <a:r>
              <a:rPr lang="de-DE" sz="2400" b="1" dirty="0" err="1">
                <a:latin typeface="Aptos" panose="020B0004020202020204" pitchFamily="34" charset="0"/>
              </a:rPr>
              <a:t>Ideas</a:t>
            </a:r>
            <a:endParaRPr lang="pl-PL" sz="24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62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0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</a:rPr>
              <a:t>Agenda</a:t>
            </a:r>
          </a:p>
        </p:txBody>
      </p:sp>
      <p:sp>
        <p:nvSpPr>
          <p:cNvPr id="11" name="Symbol zastępczy tekstu 5">
            <a:extLst>
              <a:ext uri="{FF2B5EF4-FFF2-40B4-BE49-F238E27FC236}">
                <a16:creationId xmlns:a16="http://schemas.microsoft.com/office/drawing/2014/main" id="{02BCF6F0-3A96-7B04-7CAF-05F04F0C55AF}"/>
              </a:ext>
            </a:extLst>
          </p:cNvPr>
          <p:cNvSpPr txBox="1">
            <a:spLocks/>
          </p:cNvSpPr>
          <p:nvPr/>
        </p:nvSpPr>
        <p:spPr>
          <a:xfrm>
            <a:off x="531844" y="1917597"/>
            <a:ext cx="11298205" cy="473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Tx/>
              <a:buFont typeface="+mj-lt"/>
              <a:buAutoNum type="arabicPeriod"/>
            </a:pP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Segmentation</a:t>
            </a:r>
            <a:endParaRPr lang="pl-PL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r>
              <a:rPr lang="pl-P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-N</a:t>
            </a:r>
            <a:r>
              <a:rPr lang="pl-P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vs U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-N</a:t>
            </a:r>
            <a:r>
              <a:rPr lang="pl-PL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et++</a:t>
            </a:r>
            <a:endParaRPr lang="de-DE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ClrTx/>
              <a:buFont typeface="+mj-lt"/>
              <a:buAutoNum type="arabicPeriod"/>
            </a:pP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de-DE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de-DE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514350">
              <a:buClrTx/>
              <a:buFont typeface="+mj-lt"/>
              <a:buAutoNum type="arabicPeriod"/>
            </a:pP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&amp; Model </a:t>
            </a:r>
            <a:r>
              <a:rPr lang="de-DE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</a:t>
            </a:r>
            <a:endParaRPr lang="de-DE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514350">
              <a:buClrTx/>
              <a:buFont typeface="+mj-lt"/>
              <a:buAutoNum type="arabicPeriod"/>
            </a:pP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&amp; </a:t>
            </a:r>
            <a:r>
              <a:rPr lang="de-DE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endParaRPr lang="pl-PL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514350">
              <a:buClrTx/>
              <a:buFont typeface="+mj-lt"/>
              <a:buAutoNum type="arabicPeriod"/>
            </a:pP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de-DE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de-DE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514350">
              <a:buClrTx/>
              <a:buFont typeface="+mj-lt"/>
              <a:buAutoNum type="arabicPeriod"/>
            </a:pP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 </a:t>
            </a:r>
            <a:r>
              <a:rPr lang="de-DE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</a:t>
            </a:r>
            <a:endParaRPr lang="de-DE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514350">
              <a:buClrTx/>
              <a:buFont typeface="+mj-lt"/>
              <a:buAutoNum type="arabicPeriod"/>
            </a:pP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Problems &amp; </a:t>
            </a:r>
            <a:r>
              <a:rPr lang="de-DE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ideas</a:t>
            </a:r>
            <a:endParaRPr lang="pl-PL" sz="32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sz="28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AA6B5497-0699-2BB5-78C6-F3A265862A82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651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1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Aptos" panose="020B0004020202020204" pitchFamily="34" charset="0"/>
              </a:rPr>
              <a:t>Image </a:t>
            </a:r>
            <a:r>
              <a:rPr lang="pl-PL" sz="4000" b="1" dirty="0" err="1">
                <a:latin typeface="Aptos" panose="020B0004020202020204" pitchFamily="34" charset="0"/>
              </a:rPr>
              <a:t>Segmentation</a:t>
            </a:r>
            <a:endParaRPr lang="pl-PL" sz="4000" b="1" dirty="0">
              <a:latin typeface="Aptos" panose="020B0004020202020204" pitchFamily="34" charset="0"/>
            </a:endParaRPr>
          </a:p>
        </p:txBody>
      </p:sp>
      <p:sp>
        <p:nvSpPr>
          <p:cNvPr id="11" name="Symbol zastępczy tekstu 5">
            <a:extLst>
              <a:ext uri="{FF2B5EF4-FFF2-40B4-BE49-F238E27FC236}">
                <a16:creationId xmlns:a16="http://schemas.microsoft.com/office/drawing/2014/main" id="{02BCF6F0-3A96-7B04-7CAF-05F04F0C55AF}"/>
              </a:ext>
            </a:extLst>
          </p:cNvPr>
          <p:cNvSpPr txBox="1">
            <a:spLocks/>
          </p:cNvSpPr>
          <p:nvPr/>
        </p:nvSpPr>
        <p:spPr>
          <a:xfrm>
            <a:off x="531844" y="1745140"/>
            <a:ext cx="5118600" cy="14275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segmentation 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a 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 vision 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technique that assigns a label to every pixel in an image such that pixels with the same label share certain characteristics.</a:t>
            </a:r>
            <a:endParaRPr lang="pl-PL" sz="2000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68EBF35-779C-8D72-581F-1401BF38EF68}"/>
              </a:ext>
            </a:extLst>
          </p:cNvPr>
          <p:cNvSpPr txBox="1"/>
          <p:nvPr/>
        </p:nvSpPr>
        <p:spPr>
          <a:xfrm>
            <a:off x="531844" y="4142301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b="0" i="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lassifies</a:t>
            </a:r>
            <a:r>
              <a:rPr lang="en-US" sz="2000" b="0" i="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each pixel based on its semantic class. All the birds belong to the same class.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314A5F2-DAC9-BA95-8F4D-5188D3C3AC61}"/>
              </a:ext>
            </a:extLst>
          </p:cNvPr>
          <p:cNvSpPr txBox="1"/>
          <p:nvPr/>
        </p:nvSpPr>
        <p:spPr>
          <a:xfrm>
            <a:off x="531844" y="3601793"/>
            <a:ext cx="352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1" i="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Semantic</a:t>
            </a:r>
            <a:r>
              <a:rPr lang="pl-PL" sz="2400" b="1" i="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400" b="1" i="0" dirty="0" err="1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Segmentation</a:t>
            </a:r>
            <a:endParaRPr lang="en-US" sz="2400" b="1" i="0" dirty="0">
              <a:effectLst/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D07135F3-F6E8-9C49-A3AB-FF8AC9EBFF1D}"/>
              </a:ext>
            </a:extLst>
          </p:cNvPr>
          <p:cNvSpPr txBox="1"/>
          <p:nvPr/>
        </p:nvSpPr>
        <p:spPr>
          <a:xfrm>
            <a:off x="4296000" y="4101831"/>
            <a:ext cx="3419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000" dirty="0">
                <a:latin typeface="Aptos" panose="020B0004020202020204" pitchFamily="34" charset="0"/>
              </a:rPr>
              <a:t>A</a:t>
            </a:r>
            <a:r>
              <a:rPr lang="en-US" sz="2000" b="0" i="0" dirty="0" err="1">
                <a:effectLst/>
                <a:latin typeface="Aptos" panose="020B0004020202020204" pitchFamily="34" charset="0"/>
              </a:rPr>
              <a:t>ssigns</a:t>
            </a:r>
            <a:r>
              <a:rPr lang="en-US" sz="2000" b="0" i="0" dirty="0">
                <a:effectLst/>
                <a:latin typeface="Aptos" panose="020B0004020202020204" pitchFamily="34" charset="0"/>
              </a:rPr>
              <a:t> unique labels to different instances, even if they are of the same semantic class</a:t>
            </a:r>
            <a:endParaRPr lang="en-US" sz="2000" b="0" i="0" dirty="0">
              <a:effectLst/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1BCB72A6-D3C3-D7CD-F371-B06B8F6726C0}"/>
              </a:ext>
            </a:extLst>
          </p:cNvPr>
          <p:cNvSpPr txBox="1"/>
          <p:nvPr/>
        </p:nvSpPr>
        <p:spPr>
          <a:xfrm>
            <a:off x="4296000" y="3601793"/>
            <a:ext cx="341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1" i="0" dirty="0" err="1">
                <a:effectLst/>
                <a:latin typeface="Aptos" panose="020B0004020202020204" pitchFamily="34" charset="0"/>
              </a:rPr>
              <a:t>Instance</a:t>
            </a:r>
            <a:r>
              <a:rPr lang="pl-PL" sz="2400" b="1" i="0" dirty="0">
                <a:effectLst/>
                <a:latin typeface="Aptos" panose="020B0004020202020204" pitchFamily="34" charset="0"/>
              </a:rPr>
              <a:t> </a:t>
            </a:r>
            <a:r>
              <a:rPr lang="pl-PL" sz="2400" b="1" i="0" dirty="0" err="1">
                <a:effectLst/>
                <a:latin typeface="Aptos" panose="020B0004020202020204" pitchFamily="34" charset="0"/>
              </a:rPr>
              <a:t>segmentation</a:t>
            </a:r>
            <a:endParaRPr lang="en-US" sz="2400" b="1" i="0" dirty="0">
              <a:effectLst/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FB2B6A5-1F54-1C3F-204F-AD8E63B6151E}"/>
              </a:ext>
            </a:extLst>
          </p:cNvPr>
          <p:cNvSpPr txBox="1"/>
          <p:nvPr/>
        </p:nvSpPr>
        <p:spPr>
          <a:xfrm>
            <a:off x="8060156" y="4142301"/>
            <a:ext cx="3419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000" dirty="0">
                <a:latin typeface="Aptos" panose="020B0004020202020204" pitchFamily="34" charset="0"/>
              </a:rPr>
              <a:t>C</a:t>
            </a:r>
            <a:r>
              <a:rPr lang="en-US" sz="2000" b="0" i="0" dirty="0" err="1">
                <a:effectLst/>
                <a:latin typeface="Aptos" panose="020B0004020202020204" pitchFamily="34" charset="0"/>
              </a:rPr>
              <a:t>ombines</a:t>
            </a:r>
            <a:r>
              <a:rPr lang="en-US" sz="2000" b="0" i="0" dirty="0">
                <a:effectLst/>
                <a:latin typeface="Aptos" panose="020B0004020202020204" pitchFamily="34" charset="0"/>
              </a:rPr>
              <a:t> </a:t>
            </a:r>
            <a:r>
              <a:rPr lang="en-US" sz="2000" dirty="0">
                <a:latin typeface="Aptos" panose="020B0004020202020204" pitchFamily="34" charset="0"/>
              </a:rPr>
              <a:t>semantic and instance segmentation</a:t>
            </a:r>
            <a:r>
              <a:rPr lang="en-US" sz="2000" b="0" i="0" dirty="0">
                <a:effectLst/>
                <a:latin typeface="Aptos" panose="020B0004020202020204" pitchFamily="34" charset="0"/>
              </a:rPr>
              <a:t>, providing both class-level and instance-level labels.</a:t>
            </a:r>
            <a:endParaRPr lang="en-US" sz="2000" b="0" i="0" dirty="0">
              <a:effectLst/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6D4E91D-DB63-8AFF-8704-9F3E442CE9CA}"/>
              </a:ext>
            </a:extLst>
          </p:cNvPr>
          <p:cNvSpPr txBox="1"/>
          <p:nvPr/>
        </p:nvSpPr>
        <p:spPr>
          <a:xfrm>
            <a:off x="8060156" y="3601792"/>
            <a:ext cx="341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1" i="0" dirty="0" err="1">
                <a:effectLst/>
                <a:latin typeface="Aptos" panose="020B0004020202020204" pitchFamily="34" charset="0"/>
              </a:rPr>
              <a:t>Panoptic</a:t>
            </a:r>
            <a:r>
              <a:rPr lang="pl-PL" sz="2400" b="1" i="0" dirty="0">
                <a:effectLst/>
                <a:latin typeface="Aptos" panose="020B0004020202020204" pitchFamily="34" charset="0"/>
              </a:rPr>
              <a:t> </a:t>
            </a:r>
            <a:r>
              <a:rPr lang="pl-PL" sz="2400" b="1" i="0" dirty="0" err="1">
                <a:effectLst/>
                <a:latin typeface="Aptos" panose="020B0004020202020204" pitchFamily="34" charset="0"/>
              </a:rPr>
              <a:t>segmentation</a:t>
            </a:r>
            <a:endParaRPr lang="en-US" sz="2400" b="1" i="0" dirty="0">
              <a:effectLst/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8A3DF627-0D67-7FC0-9630-0D03EC41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8"/>
          <a:stretch/>
        </p:blipFill>
        <p:spPr>
          <a:xfrm>
            <a:off x="6541557" y="399753"/>
            <a:ext cx="5118600" cy="2631565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AF962E1-A33C-01EA-F794-B214DF2D9C81}"/>
              </a:ext>
            </a:extLst>
          </p:cNvPr>
          <p:cNvSpPr txBox="1"/>
          <p:nvPr/>
        </p:nvSpPr>
        <p:spPr>
          <a:xfrm>
            <a:off x="6453066" y="2990007"/>
            <a:ext cx="43947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Source: https://medium.com/@raj.pulapakura/image-segmentation-a-beginners-guide-0ede91052db7</a:t>
            </a:r>
          </a:p>
        </p:txBody>
      </p:sp>
      <p:sp>
        <p:nvSpPr>
          <p:cNvPr id="2" name="Trójkąt równoramienny 2">
            <a:extLst>
              <a:ext uri="{FF2B5EF4-FFF2-40B4-BE49-F238E27FC236}">
                <a16:creationId xmlns:a16="http://schemas.microsoft.com/office/drawing/2014/main" id="{CE4948C1-44A8-2060-681C-B59E6E569453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120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1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Aptos" panose="020B0004020202020204" pitchFamily="34" charset="0"/>
              </a:rPr>
              <a:t>U</a:t>
            </a:r>
            <a:r>
              <a:rPr lang="de-DE" sz="4000" b="1" dirty="0">
                <a:latin typeface="Aptos" panose="020B0004020202020204" pitchFamily="34" charset="0"/>
              </a:rPr>
              <a:t>-</a:t>
            </a:r>
            <a:r>
              <a:rPr lang="pl-PL" sz="4000" b="1" dirty="0">
                <a:latin typeface="Aptos" panose="020B0004020202020204" pitchFamily="34" charset="0"/>
              </a:rPr>
              <a:t>Ne</a:t>
            </a:r>
            <a:r>
              <a:rPr lang="de-DE" sz="4000" b="1" dirty="0">
                <a:latin typeface="Aptos" panose="020B0004020202020204" pitchFamily="34" charset="0"/>
              </a:rPr>
              <a:t>t</a:t>
            </a:r>
            <a:endParaRPr lang="pl-PL" sz="4000" b="1" dirty="0">
              <a:latin typeface="Aptos" panose="020B0004020202020204" pitchFamily="34" charset="0"/>
            </a:endParaRPr>
          </a:p>
        </p:txBody>
      </p:sp>
      <p:sp>
        <p:nvSpPr>
          <p:cNvPr id="14" name="Trójkąt równoramienny 13">
            <a:extLst>
              <a:ext uri="{FF2B5EF4-FFF2-40B4-BE49-F238E27FC236}">
                <a16:creationId xmlns:a16="http://schemas.microsoft.com/office/drawing/2014/main" id="{5E3E80A8-8319-0A3C-C532-E3FC939DF533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ACAB1FA-7680-616B-2331-D0DF815F2CA7}"/>
              </a:ext>
            </a:extLst>
          </p:cNvPr>
          <p:cNvSpPr txBox="1"/>
          <p:nvPr/>
        </p:nvSpPr>
        <p:spPr>
          <a:xfrm>
            <a:off x="390525" y="1694938"/>
            <a:ext cx="50514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</a:rPr>
              <a:t>Neural</a:t>
            </a:r>
            <a:r>
              <a:rPr lang="de-DE" sz="2000" dirty="0">
                <a:latin typeface="Aptos" panose="020B0004020202020204" pitchFamily="34" charset="0"/>
              </a:rPr>
              <a:t> network </a:t>
            </a:r>
            <a:r>
              <a:rPr lang="de-DE" sz="2000" dirty="0" err="1">
                <a:latin typeface="Aptos" panose="020B0004020202020204" pitchFamily="34" charset="0"/>
              </a:rPr>
              <a:t>architecture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designed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for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image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segmentation</a:t>
            </a:r>
            <a:r>
              <a:rPr lang="de-DE" sz="2000" dirty="0">
                <a:latin typeface="Aptos" panose="020B0004020202020204" pitchFamily="34" charset="0"/>
              </a:rPr>
              <a:t> (</a:t>
            </a:r>
            <a:r>
              <a:rPr lang="de-DE" sz="2000" dirty="0" err="1">
                <a:latin typeface="Aptos" panose="020B0004020202020204" pitchFamily="34" charset="0"/>
              </a:rPr>
              <a:t>medical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images</a:t>
            </a:r>
            <a:r>
              <a:rPr lang="de-DE" sz="2000" dirty="0">
                <a:latin typeface="Aptos" panose="020B00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</a:rPr>
              <a:t>Symmetric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structure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resembling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the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letter</a:t>
            </a:r>
            <a:r>
              <a:rPr lang="de-DE" sz="2000" dirty="0">
                <a:latin typeface="Aptos" panose="020B0004020202020204" pitchFamily="34" charset="0"/>
              </a:rPr>
              <a:t> „</a:t>
            </a:r>
            <a:r>
              <a:rPr lang="de-DE" sz="2000" b="1" dirty="0">
                <a:latin typeface="Aptos" panose="020B0004020202020204" pitchFamily="34" charset="0"/>
              </a:rPr>
              <a:t>U</a:t>
            </a:r>
            <a:r>
              <a:rPr lang="de-DE" sz="2000" dirty="0">
                <a:latin typeface="Aptos" panose="020B0004020202020204" pitchFamily="34" charset="0"/>
              </a:rPr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</a:rPr>
              <a:t>Consists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of</a:t>
            </a:r>
            <a:r>
              <a:rPr lang="de-DE" sz="2000" dirty="0">
                <a:latin typeface="Aptos" panose="020B00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Aptos" panose="020B0004020202020204" pitchFamily="34" charset="0"/>
              </a:rPr>
              <a:t>Encoder Path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Aptos" panose="020B0004020202020204" pitchFamily="34" charset="0"/>
              </a:rPr>
              <a:t>Blocks </a:t>
            </a:r>
            <a:r>
              <a:rPr lang="de-DE" sz="2000" dirty="0" err="1">
                <a:latin typeface="Aptos" panose="020B0004020202020204" pitchFamily="34" charset="0"/>
              </a:rPr>
              <a:t>with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b="1" dirty="0">
                <a:latin typeface="Aptos" panose="020B0004020202020204" pitchFamily="34" charset="0"/>
              </a:rPr>
              <a:t>2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b="1" dirty="0" err="1">
                <a:solidFill>
                  <a:srgbClr val="0070C0"/>
                </a:solidFill>
                <a:latin typeface="Aptos" panose="020B0004020202020204" pitchFamily="34" charset="0"/>
              </a:rPr>
              <a:t>Convolutions</a:t>
            </a:r>
            <a:r>
              <a:rPr lang="de-DE" sz="20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de-DE" sz="2000" dirty="0">
                <a:latin typeface="Aptos" panose="020B0004020202020204" pitchFamily="34" charset="0"/>
              </a:rPr>
              <a:t>and</a:t>
            </a:r>
            <a:r>
              <a:rPr lang="de-DE" sz="20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de-DE" sz="2000" b="1" dirty="0" err="1">
                <a:solidFill>
                  <a:srgbClr val="0070C0"/>
                </a:solidFill>
                <a:latin typeface="Aptos" panose="020B0004020202020204" pitchFamily="34" charset="0"/>
              </a:rPr>
              <a:t>ReLU</a:t>
            </a:r>
            <a:r>
              <a:rPr lang="de-DE" sz="2000" b="1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de-DE" sz="2000" b="1" dirty="0" err="1">
                <a:solidFill>
                  <a:srgbClr val="0070C0"/>
                </a:solidFill>
                <a:latin typeface="Aptos" panose="020B0004020202020204" pitchFamily="34" charset="0"/>
              </a:rPr>
              <a:t>Activations</a:t>
            </a:r>
            <a:endParaRPr lang="de-DE" sz="2000" b="1" dirty="0">
              <a:solidFill>
                <a:srgbClr val="0070C0"/>
              </a:solidFill>
              <a:latin typeface="Aptos" panose="020B00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rgbClr val="C00000"/>
                </a:solidFill>
                <a:latin typeface="Aptos" panose="020B0004020202020204" pitchFamily="34" charset="0"/>
              </a:rPr>
              <a:t>Max Pooling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Aptos" panose="020B0004020202020204" pitchFamily="34" charset="0"/>
              </a:rPr>
              <a:t>Decoder Path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rgbClr val="0070C0"/>
                </a:solidFill>
                <a:latin typeface="Aptos" panose="020B0004020202020204" pitchFamily="34" charset="0"/>
              </a:rPr>
              <a:t>Blocks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0B050"/>
                </a:solidFill>
                <a:latin typeface="Aptos" panose="020B0004020202020204" pitchFamily="34" charset="0"/>
              </a:rPr>
              <a:t>Deconvolution</a:t>
            </a:r>
            <a:endParaRPr lang="de-DE" sz="2000" b="1" dirty="0">
              <a:solidFill>
                <a:srgbClr val="00B050"/>
              </a:solidFill>
              <a:latin typeface="Aptos" panose="020B00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2000" b="1" dirty="0">
              <a:latin typeface="Aptos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Skip Connections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901DF-95A9-5CDF-923E-EBA776E81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9" y="1819054"/>
            <a:ext cx="6355017" cy="4435696"/>
          </a:xfrm>
          <a:prstGeom prst="rect">
            <a:avLst/>
          </a:prstGeom>
        </p:spPr>
      </p:pic>
      <p:sp>
        <p:nvSpPr>
          <p:cNvPr id="3" name="pole tekstowe 19">
            <a:extLst>
              <a:ext uri="{FF2B5EF4-FFF2-40B4-BE49-F238E27FC236}">
                <a16:creationId xmlns:a16="http://schemas.microsoft.com/office/drawing/2014/main" id="{7BFAAEB5-5CDF-1EA6-2F95-940323631F2B}"/>
              </a:ext>
            </a:extLst>
          </p:cNvPr>
          <p:cNvSpPr txBox="1"/>
          <p:nvPr/>
        </p:nvSpPr>
        <p:spPr>
          <a:xfrm>
            <a:off x="5513266" y="6254750"/>
            <a:ext cx="43947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Source: https://lmb.informatik.uni-freiburg.de/people/ronneber/u-net/</a:t>
            </a:r>
          </a:p>
        </p:txBody>
      </p:sp>
    </p:spTree>
    <p:extLst>
      <p:ext uri="{BB962C8B-B14F-4D97-AF65-F5344CB8AC3E}">
        <p14:creationId xmlns:p14="http://schemas.microsoft.com/office/powerpoint/2010/main" val="6185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1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Aptos" panose="020B0004020202020204" pitchFamily="34" charset="0"/>
              </a:rPr>
              <a:t>U</a:t>
            </a:r>
            <a:r>
              <a:rPr lang="de-DE" sz="4000" b="1" dirty="0">
                <a:latin typeface="Aptos" panose="020B0004020202020204" pitchFamily="34" charset="0"/>
              </a:rPr>
              <a:t>-N</a:t>
            </a:r>
            <a:r>
              <a:rPr lang="pl-PL" sz="4000" b="1" dirty="0">
                <a:latin typeface="Aptos" panose="020B0004020202020204" pitchFamily="34" charset="0"/>
              </a:rPr>
              <a:t>e</a:t>
            </a:r>
            <a:r>
              <a:rPr lang="de-DE" sz="4000" b="1" dirty="0">
                <a:latin typeface="Aptos" panose="020B0004020202020204" pitchFamily="34" charset="0"/>
              </a:rPr>
              <a:t>t++</a:t>
            </a:r>
            <a:endParaRPr lang="pl-PL" sz="4000" b="1" dirty="0">
              <a:latin typeface="Aptos" panose="020B0004020202020204" pitchFamily="34" charset="0"/>
            </a:endParaRPr>
          </a:p>
        </p:txBody>
      </p:sp>
      <p:sp>
        <p:nvSpPr>
          <p:cNvPr id="14" name="Trójkąt równoramienny 13">
            <a:extLst>
              <a:ext uri="{FF2B5EF4-FFF2-40B4-BE49-F238E27FC236}">
                <a16:creationId xmlns:a16="http://schemas.microsoft.com/office/drawing/2014/main" id="{5E3E80A8-8319-0A3C-C532-E3FC939DF533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ACAB1FA-7680-616B-2331-D0DF815F2CA7}"/>
              </a:ext>
            </a:extLst>
          </p:cNvPr>
          <p:cNvSpPr txBox="1"/>
          <p:nvPr/>
        </p:nvSpPr>
        <p:spPr>
          <a:xfrm>
            <a:off x="390525" y="1694938"/>
            <a:ext cx="49498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</a:rPr>
              <a:t>Improved</a:t>
            </a:r>
            <a:r>
              <a:rPr lang="de-DE" sz="2000" dirty="0">
                <a:latin typeface="Aptos" panose="020B0004020202020204" pitchFamily="34" charset="0"/>
              </a:rPr>
              <a:t> U-Net </a:t>
            </a:r>
            <a:r>
              <a:rPr lang="de-DE" sz="2000" dirty="0" err="1">
                <a:latin typeface="Aptos" panose="020B0004020202020204" pitchFamily="34" charset="0"/>
              </a:rPr>
              <a:t>architecture</a:t>
            </a:r>
            <a:endParaRPr lang="de-DE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ptos" panose="020B0004020202020204" pitchFamily="34" charset="0"/>
              </a:rPr>
              <a:t>Nested</a:t>
            </a:r>
            <a:r>
              <a:rPr lang="de-DE" sz="2000" b="1" dirty="0">
                <a:latin typeface="Aptos" panose="020B0004020202020204" pitchFamily="34" charset="0"/>
              </a:rPr>
              <a:t> &amp; </a:t>
            </a:r>
            <a:r>
              <a:rPr lang="de-DE" sz="2000" b="1" dirty="0" err="1">
                <a:latin typeface="Aptos" panose="020B0004020202020204" pitchFamily="34" charset="0"/>
              </a:rPr>
              <a:t>Dense</a:t>
            </a:r>
            <a:r>
              <a:rPr lang="de-DE" sz="2000" b="1" dirty="0">
                <a:latin typeface="Aptos" panose="020B0004020202020204" pitchFamily="34" charset="0"/>
              </a:rPr>
              <a:t> </a:t>
            </a:r>
            <a:r>
              <a:rPr lang="de-DE" sz="2000" b="1" dirty="0" err="1">
                <a:latin typeface="Aptos" panose="020B0004020202020204" pitchFamily="34" charset="0"/>
              </a:rPr>
              <a:t>skip</a:t>
            </a:r>
            <a:r>
              <a:rPr lang="de-DE" sz="2000" b="1" dirty="0">
                <a:latin typeface="Aptos" panose="020B0004020202020204" pitchFamily="34" charset="0"/>
              </a:rPr>
              <a:t> </a:t>
            </a:r>
            <a:r>
              <a:rPr lang="de-DE" sz="2000" b="1" dirty="0" err="1">
                <a:latin typeface="Aptos" panose="020B0004020202020204" pitchFamily="34" charset="0"/>
              </a:rPr>
              <a:t>connections</a:t>
            </a:r>
            <a:endParaRPr lang="de-DE" sz="2000" b="1" dirty="0">
              <a:latin typeface="Aptos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ptos" panose="020B0004020202020204" pitchFamily="34" charset="0"/>
              </a:rPr>
              <a:t>Captures multi-scale contextual information</a:t>
            </a:r>
            <a:endParaRPr lang="de-DE" sz="2000" dirty="0">
              <a:latin typeface="Aptos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</a:rPr>
              <a:t>Better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accuracy</a:t>
            </a:r>
            <a:r>
              <a:rPr lang="de-DE" sz="2000" dirty="0">
                <a:latin typeface="Aptos" panose="020B0004020202020204" pitchFamily="34" charset="0"/>
              </a:rPr>
              <a:t> due </a:t>
            </a:r>
            <a:r>
              <a:rPr lang="de-DE" sz="2000" dirty="0" err="1">
                <a:latin typeface="Aptos" panose="020B0004020202020204" pitchFamily="34" charset="0"/>
              </a:rPr>
              <a:t>to</a:t>
            </a:r>
            <a:r>
              <a:rPr lang="de-DE" sz="2000" dirty="0">
                <a:latin typeface="Aptos" panose="020B0004020202020204" pitchFamily="34" charset="0"/>
              </a:rPr>
              <a:t> feature </a:t>
            </a:r>
            <a:r>
              <a:rPr lang="de-DE" sz="2000" dirty="0" err="1">
                <a:latin typeface="Aptos" panose="020B0004020202020204" pitchFamily="34" charset="0"/>
              </a:rPr>
              <a:t>merging</a:t>
            </a:r>
            <a:r>
              <a:rPr lang="de-DE" sz="2000" dirty="0">
                <a:latin typeface="Aptos" panose="020B0004020202020204" pitchFamily="34" charset="0"/>
              </a:rPr>
              <a:t> at different </a:t>
            </a:r>
            <a:r>
              <a:rPr lang="de-DE" sz="2000" dirty="0" err="1">
                <a:latin typeface="Aptos" panose="020B0004020202020204" pitchFamily="34" charset="0"/>
              </a:rPr>
              <a:t>scale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levels</a:t>
            </a:r>
            <a:endParaRPr lang="de-DE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Aptos" panose="020B0004020202020204" pitchFamily="34" charset="0"/>
              </a:rPr>
              <a:t>Deep Supervision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Aptos" panose="020B0004020202020204" pitchFamily="34" charset="0"/>
              </a:rPr>
              <a:t>Outputs at different </a:t>
            </a:r>
            <a:r>
              <a:rPr lang="de-DE" sz="2000" dirty="0" err="1">
                <a:latin typeface="Aptos" panose="020B0004020202020204" pitchFamily="34" charset="0"/>
              </a:rPr>
              <a:t>learning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stages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are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used</a:t>
            </a:r>
            <a:r>
              <a:rPr lang="de-DE" sz="2000" dirty="0">
                <a:latin typeface="Aptos" panose="020B0004020202020204" pitchFamily="34" charset="0"/>
              </a:rPr>
              <a:t> in/</a:t>
            </a:r>
            <a:r>
              <a:rPr lang="de-DE" sz="2000" dirty="0" err="1">
                <a:latin typeface="Aptos" panose="020B0004020202020204" pitchFamily="34" charset="0"/>
              </a:rPr>
              <a:t>for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the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loss</a:t>
            </a:r>
            <a:r>
              <a:rPr lang="de-DE" sz="2000" dirty="0">
                <a:latin typeface="Aptos" panose="020B000402020202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</a:rPr>
              <a:t>function</a:t>
            </a:r>
            <a:endParaRPr lang="de-DE" sz="2000" dirty="0">
              <a:latin typeface="Aptos" panose="020B0004020202020204" pitchFamily="34" charset="0"/>
            </a:endParaRP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9E6A632E-9082-CD5E-3A7F-152DDDFB1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10" b="19187"/>
          <a:stretch/>
        </p:blipFill>
        <p:spPr>
          <a:xfrm>
            <a:off x="5515427" y="1694938"/>
            <a:ext cx="6195528" cy="2790242"/>
          </a:xfrm>
          <a:prstGeom prst="rect">
            <a:avLst/>
          </a:prstGeom>
        </p:spPr>
      </p:pic>
      <p:pic>
        <p:nvPicPr>
          <p:cNvPr id="6" name="Obraz 7">
            <a:extLst>
              <a:ext uri="{FF2B5EF4-FFF2-40B4-BE49-F238E27FC236}">
                <a16:creationId xmlns:a16="http://schemas.microsoft.com/office/drawing/2014/main" id="{814B11A1-9C72-CC7C-E797-2C76379AB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694"/>
          <a:stretch/>
        </p:blipFill>
        <p:spPr>
          <a:xfrm>
            <a:off x="5515427" y="4472834"/>
            <a:ext cx="6195528" cy="47668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6651B6E-32DC-4898-B2B2-F9B72517CF42}"/>
              </a:ext>
            </a:extLst>
          </p:cNvPr>
          <p:cNvSpPr/>
          <p:nvPr/>
        </p:nvSpPr>
        <p:spPr>
          <a:xfrm>
            <a:off x="8413750" y="4585212"/>
            <a:ext cx="1955800" cy="221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pole tekstowe 19">
            <a:extLst>
              <a:ext uri="{FF2B5EF4-FFF2-40B4-BE49-F238E27FC236}">
                <a16:creationId xmlns:a16="http://schemas.microsoft.com/office/drawing/2014/main" id="{0E0C2155-ED5C-4AE9-7DAE-F4C4B34D7CD6}"/>
              </a:ext>
            </a:extLst>
          </p:cNvPr>
          <p:cNvSpPr txBox="1"/>
          <p:nvPr/>
        </p:nvSpPr>
        <p:spPr>
          <a:xfrm>
            <a:off x="5443416" y="4941824"/>
            <a:ext cx="613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Source: https://sh-tsang.medium.com/reading-unet-3-a-full-scale-connected-unet-medical-image-segmentation-ebb5e7f53caa</a:t>
            </a:r>
          </a:p>
        </p:txBody>
      </p:sp>
    </p:spTree>
    <p:extLst>
      <p:ext uri="{BB962C8B-B14F-4D97-AF65-F5344CB8AC3E}">
        <p14:creationId xmlns:p14="http://schemas.microsoft.com/office/powerpoint/2010/main" val="260081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1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Aptos" panose="020B0004020202020204" pitchFamily="34" charset="0"/>
              </a:rPr>
              <a:t>Project</a:t>
            </a:r>
            <a:r>
              <a:rPr lang="de-DE" sz="4000" b="1" dirty="0">
                <a:latin typeface="Aptos" panose="020B0004020202020204" pitchFamily="34" charset="0"/>
              </a:rPr>
              <a:t> </a:t>
            </a:r>
            <a:r>
              <a:rPr lang="de-DE" sz="4000" b="1" dirty="0" err="1">
                <a:latin typeface="Aptos" panose="020B0004020202020204" pitchFamily="34" charset="0"/>
              </a:rPr>
              <a:t>Overview</a:t>
            </a:r>
            <a:r>
              <a:rPr lang="de-DE" sz="4000" b="1" dirty="0">
                <a:latin typeface="Aptos" panose="020B0004020202020204" pitchFamily="34" charset="0"/>
              </a:rPr>
              <a:t> - Dataset</a:t>
            </a:r>
            <a:endParaRPr lang="pl-PL" sz="4000" b="1" dirty="0">
              <a:latin typeface="Aptos" panose="020B0004020202020204" pitchFamily="34" charset="0"/>
            </a:endParaRPr>
          </a:p>
        </p:txBody>
      </p:sp>
      <p:sp>
        <p:nvSpPr>
          <p:cNvPr id="11" name="Symbol zastępczy tekstu 5">
            <a:extLst>
              <a:ext uri="{FF2B5EF4-FFF2-40B4-BE49-F238E27FC236}">
                <a16:creationId xmlns:a16="http://schemas.microsoft.com/office/drawing/2014/main" id="{02BCF6F0-3A96-7B04-7CAF-05F04F0C55AF}"/>
              </a:ext>
            </a:extLst>
          </p:cNvPr>
          <p:cNvSpPr txBox="1">
            <a:spLocks/>
          </p:cNvSpPr>
          <p:nvPr/>
        </p:nvSpPr>
        <p:spPr>
          <a:xfrm>
            <a:off x="531058" y="1494503"/>
            <a:ext cx="6564281" cy="45818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Cityscapes Dataset</a:t>
            </a:r>
            <a:r>
              <a:rPr lang="pl-PL" sz="2000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 </a:t>
            </a:r>
            <a:r>
              <a:rPr lang="en-US" sz="2000" i="1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Cityscapes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dataset focuses on semantic understanding of urban street scenes </a:t>
            </a:r>
            <a:endParaRPr lang="pl-PL" sz="2000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2000" b="1" dirty="0" err="1">
                <a:solidFill>
                  <a:schemeClr val="tx1"/>
                </a:solidFill>
                <a:latin typeface="Aptos" panose="020B0004020202020204" pitchFamily="34" charset="0"/>
              </a:rPr>
              <a:t>Features</a:t>
            </a:r>
            <a:endParaRPr lang="pl-PL" sz="2000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1"/>
            <a:r>
              <a:rPr lang="pl-PL" sz="2000" b="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Complexity</a:t>
            </a:r>
            <a:r>
              <a:rPr lang="pl-PL" sz="2000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30 </a:t>
            </a:r>
            <a:r>
              <a:rPr lang="pl-PL" sz="200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classes</a:t>
            </a:r>
            <a:endParaRPr lang="pl-PL" sz="20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lvl="1"/>
            <a:r>
              <a:rPr lang="pl-PL" sz="200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Diversity</a:t>
            </a:r>
            <a:r>
              <a:rPr lang="pl-PL" sz="2000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: </a:t>
            </a:r>
          </a:p>
          <a:p>
            <a:pPr lvl="2"/>
            <a:r>
              <a:rPr lang="pl-PL" sz="2000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50 </a:t>
            </a:r>
            <a:r>
              <a:rPr lang="pl-PL" sz="200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cities</a:t>
            </a:r>
            <a:endParaRPr lang="pl-PL" sz="2000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lvl="2"/>
            <a:r>
              <a:rPr lang="pl-PL" sz="200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Good/medium w</a:t>
            </a:r>
            <a:r>
              <a:rPr lang="de-DE" sz="200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eath</a:t>
            </a:r>
            <a:r>
              <a:rPr lang="pl-PL" sz="200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er </a:t>
            </a:r>
            <a:r>
              <a:rPr lang="pl-PL" sz="200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conditions</a:t>
            </a:r>
            <a:endParaRPr lang="pl-PL" sz="2000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lvl="2"/>
            <a:r>
              <a:rPr lang="pl-PL" sz="200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pl-PL" sz="200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l-PL" sz="200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months</a:t>
            </a:r>
            <a:r>
              <a:rPr lang="pl-PL" sz="200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(spring</a:t>
            </a:r>
            <a:r>
              <a:rPr lang="pl-PL" sz="2000" dirty="0">
                <a:solidFill>
                  <a:schemeClr val="tx1"/>
                </a:solidFill>
                <a:latin typeface="Aptos" panose="020B0004020202020204" pitchFamily="34" charset="0"/>
              </a:rPr>
              <a:t>, </a:t>
            </a:r>
            <a:r>
              <a:rPr lang="pl-PL" sz="2000" dirty="0" err="1">
                <a:solidFill>
                  <a:schemeClr val="tx1"/>
                </a:solidFill>
                <a:latin typeface="Aptos" panose="020B0004020202020204" pitchFamily="34" charset="0"/>
              </a:rPr>
              <a:t>summer</a:t>
            </a:r>
            <a:r>
              <a:rPr lang="pl-PL" sz="2000" dirty="0">
                <a:solidFill>
                  <a:schemeClr val="tx1"/>
                </a:solidFill>
                <a:latin typeface="Aptos" panose="020B0004020202020204" pitchFamily="34" charset="0"/>
              </a:rPr>
              <a:t>, </a:t>
            </a:r>
            <a:r>
              <a:rPr lang="pl-PL" sz="2000" dirty="0" err="1">
                <a:solidFill>
                  <a:schemeClr val="tx1"/>
                </a:solidFill>
                <a:latin typeface="Aptos" panose="020B0004020202020204" pitchFamily="34" charset="0"/>
              </a:rPr>
              <a:t>fall</a:t>
            </a:r>
            <a:r>
              <a:rPr lang="pl-PL" sz="2000" dirty="0">
                <a:solidFill>
                  <a:schemeClr val="tx1"/>
                </a:solidFill>
                <a:latin typeface="Aptos" panose="020B0004020202020204" pitchFamily="34" charset="0"/>
              </a:rPr>
              <a:t>)</a:t>
            </a:r>
            <a:r>
              <a:rPr lang="pl-PL" sz="2000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</a:p>
          <a:p>
            <a:pPr lvl="1"/>
            <a:r>
              <a:rPr lang="pl-PL" sz="2000" dirty="0">
                <a:solidFill>
                  <a:schemeClr val="tx1"/>
                </a:solidFill>
                <a:latin typeface="Aptos" panose="020B0004020202020204" pitchFamily="34" charset="0"/>
              </a:rPr>
              <a:t>Volumen:</a:t>
            </a:r>
          </a:p>
          <a:p>
            <a:pPr lvl="2"/>
            <a:r>
              <a:rPr lang="pl-PL" sz="2000" dirty="0">
                <a:solidFill>
                  <a:schemeClr val="tx1"/>
                </a:solidFill>
                <a:latin typeface="Aptos" panose="020B0004020202020204" pitchFamily="34" charset="0"/>
              </a:rPr>
              <a:t>5 000 </a:t>
            </a:r>
            <a:r>
              <a:rPr lang="en-US" sz="2000" dirty="0">
                <a:solidFill>
                  <a:schemeClr val="tx1"/>
                </a:solidFill>
                <a:latin typeface="Aptos" panose="020B0004020202020204" pitchFamily="34" charset="0"/>
              </a:rPr>
              <a:t>annotated images (fine annotation)</a:t>
            </a:r>
            <a:endParaRPr lang="pl-PL" sz="2000" b="1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lvl="2"/>
            <a:endParaRPr lang="pl-PL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pl-PL" dirty="0">
                <a:solidFill>
                  <a:schemeClr val="tx1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AA6B5497-0699-2BB5-78C6-F3A265862A82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E70BAED-8A56-2702-E7B6-1C037B6D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137" y="4475118"/>
            <a:ext cx="4112889" cy="186155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DA25506B-7611-616B-8DBB-1CC7C485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65" y="2484663"/>
            <a:ext cx="4130561" cy="188502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46556DB2-DEA1-D0B1-D8FC-2E8F480A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465" y="466530"/>
            <a:ext cx="4130561" cy="1912698"/>
          </a:xfrm>
          <a:prstGeom prst="rect">
            <a:avLst/>
          </a:prstGeom>
        </p:spPr>
      </p:pic>
      <p:sp>
        <p:nvSpPr>
          <p:cNvPr id="5" name="pole tekstowe 19">
            <a:extLst>
              <a:ext uri="{FF2B5EF4-FFF2-40B4-BE49-F238E27FC236}">
                <a16:creationId xmlns:a16="http://schemas.microsoft.com/office/drawing/2014/main" id="{10CF44FB-D08D-87ED-8095-3E6C3605E503}"/>
              </a:ext>
            </a:extLst>
          </p:cNvPr>
          <p:cNvSpPr txBox="1"/>
          <p:nvPr/>
        </p:nvSpPr>
        <p:spPr>
          <a:xfrm>
            <a:off x="7780147" y="6334384"/>
            <a:ext cx="21448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Source: https://www.cityscapes-dataset.com/</a:t>
            </a:r>
          </a:p>
        </p:txBody>
      </p:sp>
    </p:spTree>
    <p:extLst>
      <p:ext uri="{BB962C8B-B14F-4D97-AF65-F5344CB8AC3E}">
        <p14:creationId xmlns:p14="http://schemas.microsoft.com/office/powerpoint/2010/main" val="127184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0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Aptos" panose="020B0004020202020204" pitchFamily="34" charset="0"/>
              </a:rPr>
              <a:t>Project</a:t>
            </a:r>
            <a:r>
              <a:rPr lang="de-DE" sz="4000" b="1" dirty="0">
                <a:latin typeface="Aptos" panose="020B0004020202020204" pitchFamily="34" charset="0"/>
              </a:rPr>
              <a:t> </a:t>
            </a:r>
            <a:r>
              <a:rPr lang="de-DE" sz="4000" b="1" dirty="0" err="1">
                <a:latin typeface="Aptos" panose="020B0004020202020204" pitchFamily="34" charset="0"/>
              </a:rPr>
              <a:t>Overview</a:t>
            </a:r>
            <a:r>
              <a:rPr lang="de-DE" sz="4000" b="1" dirty="0">
                <a:latin typeface="Aptos" panose="020B0004020202020204" pitchFamily="34" charset="0"/>
              </a:rPr>
              <a:t> - Dataset</a:t>
            </a:r>
            <a:endParaRPr lang="pl-PL" sz="4000" b="1" dirty="0">
              <a:latin typeface="Aptos" panose="020B0004020202020204" pitchFamily="34" charset="0"/>
            </a:endParaRPr>
          </a:p>
        </p:txBody>
      </p:sp>
      <p:sp>
        <p:nvSpPr>
          <p:cNvPr id="11" name="Symbol zastępczy tekstu 5">
            <a:extLst>
              <a:ext uri="{FF2B5EF4-FFF2-40B4-BE49-F238E27FC236}">
                <a16:creationId xmlns:a16="http://schemas.microsoft.com/office/drawing/2014/main" id="{02BCF6F0-3A96-7B04-7CAF-05F04F0C55AF}"/>
              </a:ext>
            </a:extLst>
          </p:cNvPr>
          <p:cNvSpPr txBox="1">
            <a:spLocks/>
          </p:cNvSpPr>
          <p:nvPr/>
        </p:nvSpPr>
        <p:spPr>
          <a:xfrm>
            <a:off x="531845" y="1522554"/>
            <a:ext cx="5800726" cy="447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l-PL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b="1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Definitions</a:t>
            </a:r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pl-PL" sz="1800" b="1" i="1" dirty="0">
              <a:solidFill>
                <a:schemeClr val="tx1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pl-PL" sz="1800" b="1" i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pl-PL" i="1" dirty="0">
                <a:solidFill>
                  <a:schemeClr val="tx1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pl-PL" i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i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i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i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AA6B5497-0699-2BB5-78C6-F3A265862A82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5">
            <a:extLst>
              <a:ext uri="{FF2B5EF4-FFF2-40B4-BE49-F238E27FC236}">
                <a16:creationId xmlns:a16="http://schemas.microsoft.com/office/drawing/2014/main" id="{D2705179-18AB-2118-E582-F15BE2981189}"/>
              </a:ext>
            </a:extLst>
          </p:cNvPr>
          <p:cNvSpPr txBox="1">
            <a:spLocks/>
          </p:cNvSpPr>
          <p:nvPr/>
        </p:nvSpPr>
        <p:spPr>
          <a:xfrm>
            <a:off x="6490430" y="1481494"/>
            <a:ext cx="5022879" cy="488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l-PL" b="1" i="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Distribution </a:t>
            </a:r>
            <a:r>
              <a:rPr lang="pl-PL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(3475 </a:t>
            </a:r>
            <a:r>
              <a:rPr lang="de-DE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de-DE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l-PL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mask</a:t>
            </a:r>
            <a:r>
              <a:rPr lang="de-DE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l-PL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pl-PL" sz="1800" b="1" i="0" dirty="0">
              <a:solidFill>
                <a:schemeClr val="tx1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pl-PL" sz="1800" b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pl-PL" b="1" dirty="0">
                <a:solidFill>
                  <a:schemeClr val="tx1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pl-PL" b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b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b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b="1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ymbol zastępczy tekstu 5">
            <a:extLst>
              <a:ext uri="{FF2B5EF4-FFF2-40B4-BE49-F238E27FC236}">
                <a16:creationId xmlns:a16="http://schemas.microsoft.com/office/drawing/2014/main" id="{8398EEA2-34E3-1D48-C1EF-1CA1112CC44E}"/>
              </a:ext>
            </a:extLst>
          </p:cNvPr>
          <p:cNvSpPr txBox="1">
            <a:spLocks/>
          </p:cNvSpPr>
          <p:nvPr/>
        </p:nvSpPr>
        <p:spPr>
          <a:xfrm>
            <a:off x="531845" y="1970460"/>
            <a:ext cx="5346732" cy="3861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solidFill>
                  <a:schemeClr val="tx1"/>
                </a:solidFill>
                <a:latin typeface="Aptos" panose="020B0004020202020204" pitchFamily="34" charset="0"/>
              </a:rPr>
              <a:t>Flat: 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road, sidewalk, parking, rail track</a:t>
            </a:r>
          </a:p>
          <a:p>
            <a:r>
              <a:rPr lang="pl-PL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Human: 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person, </a:t>
            </a:r>
            <a:r>
              <a:rPr lang="pl-PL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rider</a:t>
            </a:r>
            <a:endParaRPr lang="pl-PL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r>
              <a:rPr lang="pl-PL" b="1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Vehicle</a:t>
            </a:r>
            <a:r>
              <a:rPr lang="pl-PL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car, truck, </a:t>
            </a:r>
            <a:r>
              <a:rPr lang="pl-PL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bus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on </a:t>
            </a:r>
            <a:r>
              <a:rPr lang="pl-PL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rails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pl-PL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motorcycle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pl-PL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bicycle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pl-PL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caravan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pl-PL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trailer</a:t>
            </a:r>
            <a:endParaRPr lang="pl-PL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r>
              <a:rPr lang="pl-PL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Construction: 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building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wall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fence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guard rail</a:t>
            </a:r>
            <a:r>
              <a:rPr lang="pl-PL" dirty="0">
                <a:solidFill>
                  <a:schemeClr val="tx1"/>
                </a:solidFill>
                <a:latin typeface="Aptos" panose="020B0004020202020204" pitchFamily="34" charset="0"/>
              </a:rPr>
              <a:t>,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bridge</a:t>
            </a:r>
            <a:r>
              <a:rPr lang="pl-PL" dirty="0">
                <a:solidFill>
                  <a:schemeClr val="tx1"/>
                </a:solidFill>
                <a:latin typeface="Aptos" panose="020B0004020202020204" pitchFamily="34" charset="0"/>
              </a:rPr>
              <a:t>, 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tunnel</a:t>
            </a:r>
            <a:endParaRPr lang="pl-PL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r>
              <a:rPr lang="pl-PL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Object: 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pole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pole group</a:t>
            </a:r>
            <a:r>
              <a:rPr lang="pl-PL" dirty="0">
                <a:solidFill>
                  <a:schemeClr val="tx1"/>
                </a:solidFill>
                <a:latin typeface="Aptos" panose="020B0004020202020204" pitchFamily="34" charset="0"/>
              </a:rPr>
              <a:t>,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traffic sign</a:t>
            </a:r>
            <a:r>
              <a:rPr lang="pl-PL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traffic light</a:t>
            </a:r>
            <a:endParaRPr lang="pl-PL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r>
              <a:rPr lang="pl-PL" b="1" dirty="0">
                <a:solidFill>
                  <a:schemeClr val="tx1"/>
                </a:solidFill>
                <a:latin typeface="Aptos" panose="020B0004020202020204" pitchFamily="34" charset="0"/>
              </a:rPr>
              <a:t>Nature: </a:t>
            </a:r>
            <a:r>
              <a:rPr lang="pl-PL" dirty="0" err="1">
                <a:solidFill>
                  <a:schemeClr val="tx1"/>
                </a:solidFill>
                <a:latin typeface="Aptos" panose="020B0004020202020204" pitchFamily="34" charset="0"/>
              </a:rPr>
              <a:t>vegetation</a:t>
            </a:r>
            <a:r>
              <a:rPr lang="pl-PL" dirty="0">
                <a:solidFill>
                  <a:schemeClr val="tx1"/>
                </a:solidFill>
                <a:latin typeface="Aptos" panose="020B0004020202020204" pitchFamily="34" charset="0"/>
              </a:rPr>
              <a:t>, </a:t>
            </a:r>
            <a:r>
              <a:rPr lang="pl-PL" dirty="0" err="1">
                <a:solidFill>
                  <a:schemeClr val="tx1"/>
                </a:solidFill>
                <a:latin typeface="Aptos" panose="020B0004020202020204" pitchFamily="34" charset="0"/>
              </a:rPr>
              <a:t>terrain</a:t>
            </a:r>
            <a:endParaRPr lang="pl-PL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r>
              <a:rPr lang="pl-PL" b="1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Sky</a:t>
            </a:r>
            <a:r>
              <a:rPr lang="pl-PL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pl-PL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sky</a:t>
            </a:r>
            <a:endParaRPr lang="pl-PL" i="0" dirty="0"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r>
              <a:rPr lang="pl-PL" b="1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Void</a:t>
            </a:r>
            <a:r>
              <a:rPr lang="pl-PL" b="1" dirty="0">
                <a:solidFill>
                  <a:schemeClr val="tx1"/>
                </a:solidFill>
                <a:latin typeface="Aptos" panose="020B0004020202020204" pitchFamily="34" charset="0"/>
              </a:rPr>
              <a:t>:</a:t>
            </a:r>
            <a:r>
              <a:rPr lang="pl-PL" dirty="0">
                <a:solidFill>
                  <a:schemeClr val="tx1"/>
                </a:solidFill>
                <a:latin typeface="Aptos" panose="020B0004020202020204" pitchFamily="34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Aptos" panose="020B0004020202020204" pitchFamily="34" charset="0"/>
              </a:rPr>
              <a:t>ground</a:t>
            </a:r>
            <a:r>
              <a:rPr lang="pl-PL" dirty="0">
                <a:solidFill>
                  <a:schemeClr val="tx1"/>
                </a:solidFill>
                <a:latin typeface="Aptos" panose="020B0004020202020204" pitchFamily="34" charset="0"/>
              </a:rPr>
              <a:t>, </a:t>
            </a:r>
            <a:r>
              <a:rPr lang="pl-PL" dirty="0" err="1">
                <a:solidFill>
                  <a:schemeClr val="tx1"/>
                </a:solidFill>
                <a:latin typeface="Aptos" panose="020B0004020202020204" pitchFamily="34" charset="0"/>
              </a:rPr>
              <a:t>dynamic</a:t>
            </a:r>
            <a:r>
              <a:rPr lang="pl-PL" dirty="0">
                <a:solidFill>
                  <a:schemeClr val="tx1"/>
                </a:solidFill>
                <a:latin typeface="Aptos" panose="020B0004020202020204" pitchFamily="34" charset="0"/>
              </a:rPr>
              <a:t>, </a:t>
            </a:r>
            <a:r>
              <a:rPr lang="pl-PL" dirty="0" err="1">
                <a:solidFill>
                  <a:schemeClr val="tx1"/>
                </a:solidFill>
                <a:latin typeface="Aptos" panose="020B0004020202020204" pitchFamily="34" charset="0"/>
              </a:rPr>
              <a:t>static</a:t>
            </a:r>
            <a:endParaRPr lang="pl-PL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pl-PL" dirty="0">
                <a:solidFill>
                  <a:schemeClr val="tx1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dirty="0">
              <a:solidFill>
                <a:schemeClr val="tx1"/>
              </a:solidFill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A3CC4035-D6D6-4FC5-CC80-0BE8AE2A3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" b="-1"/>
          <a:stretch/>
        </p:blipFill>
        <p:spPr>
          <a:xfrm>
            <a:off x="6490430" y="1970460"/>
            <a:ext cx="5283295" cy="4666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629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5" y="466531"/>
            <a:ext cx="906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latin typeface="Aptos" panose="020B0004020202020204" pitchFamily="34" charset="0"/>
              </a:rPr>
              <a:t>Project</a:t>
            </a:r>
            <a:r>
              <a:rPr lang="de-DE" sz="4000" b="1" dirty="0">
                <a:latin typeface="Aptos" panose="020B0004020202020204" pitchFamily="34" charset="0"/>
              </a:rPr>
              <a:t> </a:t>
            </a:r>
            <a:r>
              <a:rPr lang="de-DE" sz="4000" b="1" dirty="0" err="1">
                <a:latin typeface="Aptos" panose="020B0004020202020204" pitchFamily="34" charset="0"/>
              </a:rPr>
              <a:t>Overview</a:t>
            </a:r>
            <a:r>
              <a:rPr lang="de-DE" sz="4000" b="1" dirty="0">
                <a:latin typeface="Aptos" panose="020B0004020202020204" pitchFamily="34" charset="0"/>
              </a:rPr>
              <a:t> – Model </a:t>
            </a:r>
            <a:r>
              <a:rPr lang="de-DE" sz="4000" b="1" dirty="0" err="1">
                <a:latin typeface="Aptos" panose="020B0004020202020204" pitchFamily="34" charset="0"/>
              </a:rPr>
              <a:t>structure</a:t>
            </a:r>
            <a:endParaRPr lang="pl-PL" sz="4000" b="1" dirty="0">
              <a:latin typeface="Aptos" panose="020B0004020202020204" pitchFamily="34" charset="0"/>
            </a:endParaRPr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AA6B5497-0699-2BB5-78C6-F3A265862A82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FC946E0-BF6E-FBDC-8964-9E67EF784D74}"/>
              </a:ext>
            </a:extLst>
          </p:cNvPr>
          <p:cNvSpPr txBox="1"/>
          <p:nvPr/>
        </p:nvSpPr>
        <p:spPr>
          <a:xfrm>
            <a:off x="531845" y="1601645"/>
            <a:ext cx="60091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Implemented a U-Net++ model (</a:t>
            </a:r>
            <a:r>
              <a:rPr lang="en-US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UNetPlusPlus</a:t>
            </a:r>
            <a:r>
              <a:rPr lang="en-US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Python class) as outlined in the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-N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and U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-N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et++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papers</a:t>
            </a:r>
            <a:endParaRPr lang="pl-PL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Depth: 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levels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 Filters: 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</a:t>
            </a:r>
            <a:endParaRPr lang="pl-PL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b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Modifications</a:t>
            </a:r>
            <a:endParaRPr lang="pl-PL" sz="2000" b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normalization</a:t>
            </a:r>
            <a:endParaRPr lang="pl-PL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Dropout</a:t>
            </a:r>
            <a:endParaRPr lang="de-DE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e.g.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dropping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neurons</a:t>
            </a:r>
            <a:endParaRPr lang="de-DE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</a:t>
            </a:r>
            <a:r>
              <a:rPr lang="de-DE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dropping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entire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maps</a:t>
            </a:r>
            <a:endParaRPr lang="pl-PL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pl-PL" sz="2000" u="sng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 </a:t>
            </a:r>
            <a:r>
              <a:rPr lang="pl-PL" sz="2000" u="sng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padding</a:t>
            </a:r>
            <a:endParaRPr lang="de-DE" sz="2000" u="sng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sz="200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c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ustom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binary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masks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050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URL: </a:t>
            </a:r>
            <a:r>
              <a:rPr lang="pl-PL" sz="2000" i="1" dirty="0">
                <a:latin typeface="Aptos" panose="020B00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https://github.com/Korred/unet-pp</a:t>
            </a:r>
            <a:endParaRPr lang="pl-PL" sz="2000" i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52DEA6-7FCA-D231-218B-039DE82B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59" y="1717204"/>
            <a:ext cx="4398118" cy="47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3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64BFA31-505F-B16B-8677-FC09B065F448}"/>
              </a:ext>
            </a:extLst>
          </p:cNvPr>
          <p:cNvSpPr txBox="1"/>
          <p:nvPr/>
        </p:nvSpPr>
        <p:spPr>
          <a:xfrm>
            <a:off x="531844" y="466531"/>
            <a:ext cx="1144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Aptos" panose="020B0004020202020204" pitchFamily="34" charset="0"/>
              </a:rPr>
              <a:t>Project </a:t>
            </a:r>
            <a:r>
              <a:rPr lang="de-DE" sz="4000" b="1" dirty="0" err="1">
                <a:latin typeface="Aptos" panose="020B0004020202020204" pitchFamily="34" charset="0"/>
              </a:rPr>
              <a:t>Overview</a:t>
            </a:r>
            <a:r>
              <a:rPr lang="de-DE" sz="4000" b="1" dirty="0">
                <a:latin typeface="Aptos" panose="020B0004020202020204" pitchFamily="34" charset="0"/>
              </a:rPr>
              <a:t> – Training &amp; Hyperparameters</a:t>
            </a:r>
            <a:endParaRPr lang="pl-PL" sz="4000" b="1" dirty="0">
              <a:latin typeface="Aptos" panose="020B0004020202020204" pitchFamily="34" charset="0"/>
            </a:endParaRPr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AA6B5497-0699-2BB5-78C6-F3A265862A82}"/>
              </a:ext>
            </a:extLst>
          </p:cNvPr>
          <p:cNvSpPr/>
          <p:nvPr/>
        </p:nvSpPr>
        <p:spPr>
          <a:xfrm rot="5400000">
            <a:off x="-158681" y="625211"/>
            <a:ext cx="707886" cy="39052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FC946E0-BF6E-FBDC-8964-9E67EF784D74}"/>
              </a:ext>
            </a:extLst>
          </p:cNvPr>
          <p:cNvSpPr txBox="1"/>
          <p:nvPr/>
        </p:nvSpPr>
        <p:spPr>
          <a:xfrm>
            <a:off x="531845" y="1394533"/>
            <a:ext cx="55070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  <a:p>
            <a:endParaRPr lang="de-DE" sz="2000" b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b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Classes</a:t>
            </a:r>
            <a:r>
              <a:rPr lang="pl-PL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l-PL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de-DE" sz="2000" i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pl-PL" sz="2000" b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pl-PL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l-PL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512x256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2048</a:t>
            </a:r>
            <a:r>
              <a:rPr lang="pl-PL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1024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b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</a:t>
            </a:r>
            <a:r>
              <a:rPr lang="pl-PL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b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pl-PL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l-PL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[606 </a:t>
            </a:r>
            <a:r>
              <a:rPr lang="de-DE" sz="2000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batches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epoch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b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pl-PL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b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l-PL" sz="2000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pl-PL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Cross </a:t>
            </a:r>
            <a:r>
              <a:rPr lang="pl-PL" sz="2000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Entropy</a:t>
            </a:r>
            <a:endParaRPr lang="pl-PL" sz="2000" i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i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Hardware: </a:t>
            </a:r>
            <a:r>
              <a:rPr lang="de-DE" sz="2000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GeForce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RTX 4080 SUPER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time: 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78 min (26 </a:t>
            </a:r>
            <a:r>
              <a:rPr lang="de-DE" sz="2000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epochs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Params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36.173.195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0D231853-031A-7145-8DB0-1465E626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9" y="4598071"/>
            <a:ext cx="4910951" cy="2082129"/>
          </a:xfrm>
          <a:prstGeom prst="rect">
            <a:avLst/>
          </a:prstGeom>
        </p:spPr>
      </p:pic>
      <p:sp>
        <p:nvSpPr>
          <p:cNvPr id="6" name="pole tekstowe 3">
            <a:extLst>
              <a:ext uri="{FF2B5EF4-FFF2-40B4-BE49-F238E27FC236}">
                <a16:creationId xmlns:a16="http://schemas.microsoft.com/office/drawing/2014/main" id="{65588FDF-A0FA-B3AC-F29A-4BE4A13E2356}"/>
              </a:ext>
            </a:extLst>
          </p:cNvPr>
          <p:cNvSpPr txBox="1"/>
          <p:nvPr/>
        </p:nvSpPr>
        <p:spPr>
          <a:xfrm>
            <a:off x="6438900" y="1394533"/>
            <a:ext cx="5537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Tuner: 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 Tuner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sz="2000" b="1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Hyperband</a:t>
            </a:r>
            <a:endParaRPr lang="pl-PL" sz="2000" i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Elapsed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de-DE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~7 </a:t>
            </a:r>
            <a:r>
              <a:rPr lang="de-DE" sz="2000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</a:t>
            </a:r>
            <a:endParaRPr lang="pl-PL" sz="2000" i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i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Hyperparameters:</a:t>
            </a:r>
            <a:endParaRPr lang="pl-PL" sz="2000" b="1" dirty="0">
              <a:latin typeface="Aptos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pl-PL" sz="2000" b="1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b="1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upervision</a:t>
            </a:r>
            <a:r>
              <a:rPr lang="pl-PL" sz="2000" b="1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[True, </a:t>
            </a:r>
            <a:r>
              <a:rPr lang="pl-PL" sz="16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</a:t>
            </a:r>
            <a:r>
              <a:rPr lang="pl-PL" sz="2000" b="1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b="1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ormalization</a:t>
            </a:r>
            <a:r>
              <a:rPr lang="pl-PL" sz="2000" b="1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[True, </a:t>
            </a:r>
            <a:r>
              <a:rPr lang="pl-PL" sz="16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Activation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[Re</a:t>
            </a:r>
            <a:r>
              <a:rPr lang="de-DE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l-PL" sz="16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Leaky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</a:t>
            </a:r>
            <a:r>
              <a:rPr lang="de-DE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</a:t>
            </a:r>
            <a:r>
              <a:rPr lang="de-DE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Optimizer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[Adam, </a:t>
            </a:r>
            <a:r>
              <a:rPr lang="pl-PL" sz="16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Adamax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SGD]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2000" b="1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</a:t>
            </a: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pl-PL" sz="2000" b="1" i="1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[0.01, 0.001, 0.0001]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Dropout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[True, </a:t>
            </a:r>
            <a:r>
              <a:rPr lang="pl-PL" sz="16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16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l-PL" sz="1600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2000" b="1" i="1" dirty="0" err="1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pl-PL" sz="20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600" dirty="0"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[0.1, 0.2, 0.5]</a:t>
            </a:r>
          </a:p>
        </p:txBody>
      </p:sp>
    </p:spTree>
    <p:extLst>
      <p:ext uri="{BB962C8B-B14F-4D97-AF65-F5344CB8AC3E}">
        <p14:creationId xmlns:p14="http://schemas.microsoft.com/office/powerpoint/2010/main" val="3840196436"/>
      </p:ext>
    </p:extLst>
  </p:cSld>
  <p:clrMapOvr>
    <a:masterClrMapping/>
  </p:clrMapOvr>
</p:sld>
</file>

<file path=ppt/theme/theme1.xml><?xml version="1.0" encoding="utf-8"?>
<a:theme xmlns:a="http://schemas.openxmlformats.org/drawingml/2006/main" name="Paczka">
  <a:themeElements>
    <a:clrScheme name="Paczka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zk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zka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TM10001115[[fn=Paczka]]</Template>
  <TotalTime>0</TotalTime>
  <Words>774</Words>
  <Application>Microsoft Office PowerPoint</Application>
  <PresentationFormat>Breitbild</PresentationFormat>
  <Paragraphs>177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Aptos</vt:lpstr>
      <vt:lpstr>Arial</vt:lpstr>
      <vt:lpstr>Gill Sans MT</vt:lpstr>
      <vt:lpstr>Paczka</vt:lpstr>
      <vt:lpstr>Semantic image segmentation   implementing u-net++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UNET ++</dc:title>
  <dc:creator>Katarzyna Policht</dc:creator>
  <cp:lastModifiedBy>Philipp Kochanski</cp:lastModifiedBy>
  <cp:revision>5</cp:revision>
  <dcterms:created xsi:type="dcterms:W3CDTF">2024-03-17T14:40:01Z</dcterms:created>
  <dcterms:modified xsi:type="dcterms:W3CDTF">2024-03-22T21:58:01Z</dcterms:modified>
</cp:coreProperties>
</file>